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71" r:id="rId9"/>
    <p:sldId id="272" r:id="rId10"/>
    <p:sldId id="273" r:id="rId11"/>
    <p:sldId id="279" r:id="rId12"/>
    <p:sldId id="280" r:id="rId13"/>
    <p:sldId id="281" r:id="rId14"/>
    <p:sldId id="282" r:id="rId15"/>
    <p:sldId id="283" r:id="rId16"/>
    <p:sldId id="284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38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19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28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80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4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01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12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83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19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15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34670-CFA9-430A-B92A-4F29E2CDD49E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3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631" y="163138"/>
            <a:ext cx="9134475" cy="651510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4749174" y="1064028"/>
            <a:ext cx="226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 Planı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829163" y="2712719"/>
            <a:ext cx="210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Batok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 Planı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723140" y="4176744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Su Hattı Eğrileri Planı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730836" y="6026727"/>
            <a:ext cx="2427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Antet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7963593" y="1433359"/>
            <a:ext cx="1055716" cy="819389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8018824" y="1509480"/>
            <a:ext cx="953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Ofset </a:t>
            </a:r>
          </a:p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Tablosu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759825" y="1433358"/>
            <a:ext cx="1458080" cy="1151899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2937368" y="1509480"/>
            <a:ext cx="1102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Gemi </a:t>
            </a:r>
          </a:p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Ana </a:t>
            </a:r>
          </a:p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Boyutları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1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Boyutsuz Ofset Tablosu Üzerinden Boyutlu Ofset Tablosunun Elde Edilmesi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50183"/>
              </p:ext>
            </p:extLst>
          </p:nvPr>
        </p:nvGraphicFramePr>
        <p:xfrm>
          <a:off x="6185708" y="3121113"/>
          <a:ext cx="5486400" cy="309753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Çizim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Ölçeği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İçin Boyutlandırılmış Tablo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89736"/>
              </p:ext>
            </p:extLst>
          </p:nvPr>
        </p:nvGraphicFramePr>
        <p:xfrm>
          <a:off x="239940" y="3126120"/>
          <a:ext cx="5689604" cy="3067050"/>
        </p:xfrm>
        <a:graphic>
          <a:graphicData uri="http://schemas.openxmlformats.org/drawingml/2006/table">
            <a:tbl>
              <a:tblPr/>
              <a:tblGrid>
                <a:gridCol w="615092">
                  <a:extLst>
                    <a:ext uri="{9D8B030D-6E8A-4147-A177-3AD203B41FA5}">
                      <a16:colId xmlns:a16="http://schemas.microsoft.com/office/drawing/2014/main" val="2910772136"/>
                    </a:ext>
                  </a:extLst>
                </a:gridCol>
                <a:gridCol w="634314">
                  <a:extLst>
                    <a:ext uri="{9D8B030D-6E8A-4147-A177-3AD203B41FA5}">
                      <a16:colId xmlns:a16="http://schemas.microsoft.com/office/drawing/2014/main" val="3968671494"/>
                    </a:ext>
                  </a:extLst>
                </a:gridCol>
                <a:gridCol w="634314">
                  <a:extLst>
                    <a:ext uri="{9D8B030D-6E8A-4147-A177-3AD203B41FA5}">
                      <a16:colId xmlns:a16="http://schemas.microsoft.com/office/drawing/2014/main" val="3267705264"/>
                    </a:ext>
                  </a:extLst>
                </a:gridCol>
                <a:gridCol w="634314">
                  <a:extLst>
                    <a:ext uri="{9D8B030D-6E8A-4147-A177-3AD203B41FA5}">
                      <a16:colId xmlns:a16="http://schemas.microsoft.com/office/drawing/2014/main" val="2629491324"/>
                    </a:ext>
                  </a:extLst>
                </a:gridCol>
                <a:gridCol w="634314">
                  <a:extLst>
                    <a:ext uri="{9D8B030D-6E8A-4147-A177-3AD203B41FA5}">
                      <a16:colId xmlns:a16="http://schemas.microsoft.com/office/drawing/2014/main" val="1255074333"/>
                    </a:ext>
                  </a:extLst>
                </a:gridCol>
                <a:gridCol w="634314">
                  <a:extLst>
                    <a:ext uri="{9D8B030D-6E8A-4147-A177-3AD203B41FA5}">
                      <a16:colId xmlns:a16="http://schemas.microsoft.com/office/drawing/2014/main" val="2191783387"/>
                    </a:ext>
                  </a:extLst>
                </a:gridCol>
                <a:gridCol w="634314">
                  <a:extLst>
                    <a:ext uri="{9D8B030D-6E8A-4147-A177-3AD203B41FA5}">
                      <a16:colId xmlns:a16="http://schemas.microsoft.com/office/drawing/2014/main" val="146424249"/>
                    </a:ext>
                  </a:extLst>
                </a:gridCol>
                <a:gridCol w="634314">
                  <a:extLst>
                    <a:ext uri="{9D8B030D-6E8A-4147-A177-3AD203B41FA5}">
                      <a16:colId xmlns:a16="http://schemas.microsoft.com/office/drawing/2014/main" val="2868236339"/>
                    </a:ext>
                  </a:extLst>
                </a:gridCol>
                <a:gridCol w="634314">
                  <a:extLst>
                    <a:ext uri="{9D8B030D-6E8A-4147-A177-3AD203B41FA5}">
                      <a16:colId xmlns:a16="http://schemas.microsoft.com/office/drawing/2014/main" val="3258108838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Tam Ölçek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İçin Boyutlandırılmış Tablo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3694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2924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5475,0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2251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7150,0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8800,0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8639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2222,4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3056,4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5312,5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9562,5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10675,0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3416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3315,3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5903,3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7547,4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9075,0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10312,5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11212,5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11875,0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12275,0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219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6794,4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9433,6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11065,3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11962,5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12250,0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12387,5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12475,0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4102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9261,6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11320,4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12337,8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9081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9637,5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11575,0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12475,0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0088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9618,2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11575,0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12475,0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4815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7999,1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10371,2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11751,5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12137,5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12250,0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12312,5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12375,0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12400,0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1778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4211,6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7234,4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9031,9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9725,0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10337,5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10637,5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10962,5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0444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3079,0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4366,3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5087,5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5375,0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6700,0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2486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1971,1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6041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735933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39940" y="1182377"/>
            <a:ext cx="9053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Son adımda, tam ölçek için hesaplanan yarı genişlik değerleri çizim ölçeği ile çarpılır. </a:t>
            </a:r>
          </a:p>
          <a:p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Hesaplanan değerlerde yuvarlatma yapılır. 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4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Ofset Tablosu İle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Eğrilerinin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113302"/>
              </p:ext>
            </p:extLst>
          </p:nvPr>
        </p:nvGraphicFramePr>
        <p:xfrm>
          <a:off x="6259484" y="2627605"/>
          <a:ext cx="5486400" cy="309753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Çizim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Ölçeği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İçin Boyutlandırılmış Tablo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99258" y="1254219"/>
            <a:ext cx="9053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Öncelikle aşağıdaki gibi yardımcı çizgiler çizilir.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18" y="2251632"/>
            <a:ext cx="5494193" cy="402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7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Ofset Tablosu İle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Eğrilerinin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74159"/>
              </p:ext>
            </p:extLst>
          </p:nvPr>
        </p:nvGraphicFramePr>
        <p:xfrm>
          <a:off x="6259484" y="2627605"/>
          <a:ext cx="5486400" cy="309753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Çizim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Ölçeği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İçin Boyutlandırılmış Tablo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99258" y="1254219"/>
            <a:ext cx="943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Her bir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için farklı su hatlarından okunan yarı genişlik değerleri ölçülerek işaretlenir.</a:t>
            </a: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82" y="2073011"/>
            <a:ext cx="5498091" cy="407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3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Ofset Tablosu İle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Eğrilerinin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913325"/>
              </p:ext>
            </p:extLst>
          </p:nvPr>
        </p:nvGraphicFramePr>
        <p:xfrm>
          <a:off x="6259484" y="2627605"/>
          <a:ext cx="5486400" cy="309753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Çizim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Ölçeği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İçin Boyutlandırılmış Tablo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99258" y="1254219"/>
            <a:ext cx="943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Belirlenen noktalar uygun bir eğri cetveli ile (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hinar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takımı) birleştirilir. İşlemler tüm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enkesitler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için tekrar edilir.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58" y="2245823"/>
            <a:ext cx="5577926" cy="411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87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Ofset Tablosu İle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Eğrilerinin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07487"/>
              </p:ext>
            </p:extLst>
          </p:nvPr>
        </p:nvGraphicFramePr>
        <p:xfrm>
          <a:off x="6259484" y="2627605"/>
          <a:ext cx="5486400" cy="309753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Çizim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Ölçeği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İçin Boyutlandırılmış Tablo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99258" y="1254219"/>
            <a:ext cx="9434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Belirlenen noktalar uygun bir eğri cetveli ile (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hinar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takımı) birleştirilir. İşlemler tüm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enkesitler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için tekrar edilir. Çizilen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enkesitlerin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numarası eğrinin üzerine (şekildeki gibi) anlaşılır biçimde yazılır.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33" y="2269375"/>
            <a:ext cx="5484292" cy="398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Ofset Tablosu İle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Eğrilerinin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641057"/>
              </p:ext>
            </p:extLst>
          </p:nvPr>
        </p:nvGraphicFramePr>
        <p:xfrm>
          <a:off x="6259484" y="2627605"/>
          <a:ext cx="5486400" cy="309753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Çizim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Ölçeği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İçin Boyutlandırılmış Tablo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99258" y="1254219"/>
            <a:ext cx="9434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Kıç taraftaki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enkesitler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 (AP, ½, 1, 2, 3, 4) çerçevenin sol tarafına, baş taraftaki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enkesitler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(6, 7, 8, 9, 9 ½, FP) ise sağ tarafına çizilir.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Mastoriye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tekabül eden 5 numaralı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her iki tarafa da çizilir.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50" y="2367145"/>
            <a:ext cx="5441633" cy="38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1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Ofset Tablosu İle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Eğrilerinin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99259" y="1254219"/>
            <a:ext cx="5968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Kıç dikey (AP) ve baş dikeyin (FP) merkez hattını (CL) kestiği noktaları yalnızca ofset tablosu üzerinden belirleyemeyiz. Bu noktaları belirlemek için önce baş bodoslama ve kıç bodoslamanın çizilmesi gerekir. 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024" y="1976447"/>
            <a:ext cx="5441633" cy="3829733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99258" y="3003266"/>
            <a:ext cx="58521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  <a:t>Öte yandan dikmeler arası boyun (LBP) tanımı 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gereği FP, DWL ve baş bodoslamanın aynı noktada kesişmesi gerekir. O halde FP eğrisi, DWL hattı ve CL hattının aynı noktada kesişeceğini öngörebilirsiniz.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1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4749174" y="1064028"/>
            <a:ext cx="226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Enkesit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 Planı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687" y="1567358"/>
            <a:ext cx="7619394" cy="435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06" y="990600"/>
            <a:ext cx="11450409" cy="5438775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5219688" y="805934"/>
            <a:ext cx="210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Batok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Eğrileri Planı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77905" y="3892034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Su Hattı Eğrileri Planı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7709"/>
              </p:ext>
            </p:extLst>
          </p:nvPr>
        </p:nvGraphicFramePr>
        <p:xfrm>
          <a:off x="2141220" y="1694972"/>
          <a:ext cx="7193972" cy="4123524"/>
        </p:xfrm>
        <a:graphic>
          <a:graphicData uri="http://schemas.openxmlformats.org/drawingml/2006/table">
            <a:tbl>
              <a:tblPr/>
              <a:tblGrid>
                <a:gridCol w="518853">
                  <a:extLst>
                    <a:ext uri="{9D8B030D-6E8A-4147-A177-3AD203B41FA5}">
                      <a16:colId xmlns:a16="http://schemas.microsoft.com/office/drawing/2014/main" val="1638185515"/>
                    </a:ext>
                  </a:extLst>
                </a:gridCol>
                <a:gridCol w="1047403">
                  <a:extLst>
                    <a:ext uri="{9D8B030D-6E8A-4147-A177-3AD203B41FA5}">
                      <a16:colId xmlns:a16="http://schemas.microsoft.com/office/drawing/2014/main" val="2279422374"/>
                    </a:ext>
                  </a:extLst>
                </a:gridCol>
                <a:gridCol w="2402379">
                  <a:extLst>
                    <a:ext uri="{9D8B030D-6E8A-4147-A177-3AD203B41FA5}">
                      <a16:colId xmlns:a16="http://schemas.microsoft.com/office/drawing/2014/main" val="1241033880"/>
                    </a:ext>
                  </a:extLst>
                </a:gridCol>
                <a:gridCol w="860635">
                  <a:extLst>
                    <a:ext uri="{9D8B030D-6E8A-4147-A177-3AD203B41FA5}">
                      <a16:colId xmlns:a16="http://schemas.microsoft.com/office/drawing/2014/main" val="178238439"/>
                    </a:ext>
                  </a:extLst>
                </a:gridCol>
                <a:gridCol w="782908">
                  <a:extLst>
                    <a:ext uri="{9D8B030D-6E8A-4147-A177-3AD203B41FA5}">
                      <a16:colId xmlns:a16="http://schemas.microsoft.com/office/drawing/2014/main" val="3290732725"/>
                    </a:ext>
                  </a:extLst>
                </a:gridCol>
                <a:gridCol w="782908">
                  <a:extLst>
                    <a:ext uri="{9D8B030D-6E8A-4147-A177-3AD203B41FA5}">
                      <a16:colId xmlns:a16="http://schemas.microsoft.com/office/drawing/2014/main" val="3209031829"/>
                    </a:ext>
                  </a:extLst>
                </a:gridCol>
                <a:gridCol w="798886">
                  <a:extLst>
                    <a:ext uri="{9D8B030D-6E8A-4147-A177-3AD203B41FA5}">
                      <a16:colId xmlns:a16="http://schemas.microsoft.com/office/drawing/2014/main" val="3509551726"/>
                    </a:ext>
                  </a:extLst>
                </a:gridCol>
              </a:tblGrid>
              <a:tr h="23921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Öğr. No.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Adı Soyadı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LBP (m)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 (m)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 (m)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34172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RAMAZAN ÇAĞRI DEMİRTAŞ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550882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ZAFER KİRAZCİ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661730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MUSA BEKTAŞ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341793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BAHATTİN KAMAR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110397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FURKAN KAYMAZ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075193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MEHMET GÜLLÜBAĞ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67797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OĞUZHAN AYDIN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835798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İLAYDA YÜKSEL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989999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ENES BAYKAT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433286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SERVER TAHA GÜRKAN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589924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SARP KAYRAL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545912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MUHAMMED BAKİ YAŞAR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993905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BEHLÜL AYAZ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478125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MUSTAFA EMRE ÖN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48018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BATUHAN ÖZALP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127419"/>
                  </a:ext>
                </a:extLst>
              </a:tr>
              <a:tr h="2278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ALİ CAN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763236"/>
                  </a:ext>
                </a:extLst>
              </a:tr>
              <a:tr h="239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191002031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CEVDET DENİZ ÖNCÜL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698460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141220" y="1200949"/>
            <a:ext cx="7193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Öğrenci-Gemi Boyutları Listesi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75855"/>
              </p:ext>
            </p:extLst>
          </p:nvPr>
        </p:nvGraphicFramePr>
        <p:xfrm>
          <a:off x="361950" y="2219166"/>
          <a:ext cx="5486400" cy="329755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7800245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27085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874904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587549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38451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41873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317312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366816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46671613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CB=0,60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568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418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3170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039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471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0857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401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863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246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496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1034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8281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2839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9630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9756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Max YG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540256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339764"/>
              </p:ext>
            </p:extLst>
          </p:nvPr>
        </p:nvGraphicFramePr>
        <p:xfrm>
          <a:off x="6248400" y="2219165"/>
          <a:ext cx="5486400" cy="329755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1953605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705962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662803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37426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85738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337315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702961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976714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3274573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CB=0,65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2441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464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881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702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7003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7832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7609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979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8583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436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976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519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194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1969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8936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Max YG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824827"/>
                  </a:ext>
                </a:extLst>
              </a:tr>
            </a:tbl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361950" y="141922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Seri 60 Gemileri İçin Boyutsuz Ofset Tabloları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361950" y="141922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Seri 60 Gemileri İçin Boyutsuz Ofset Tabloları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12211"/>
              </p:ext>
            </p:extLst>
          </p:nvPr>
        </p:nvGraphicFramePr>
        <p:xfrm>
          <a:off x="361950" y="2095341"/>
          <a:ext cx="5486400" cy="329755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CB=0,70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Max YG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102223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70331"/>
              </p:ext>
            </p:extLst>
          </p:nvPr>
        </p:nvGraphicFramePr>
        <p:xfrm>
          <a:off x="6162675" y="2095341"/>
          <a:ext cx="5486400" cy="329755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6210539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131531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03613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1277841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68441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784244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163609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6834729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7025896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CB=0,75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6153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6777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010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354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820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763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961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3127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282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95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756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670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9467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7736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412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Max YG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55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2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361950" y="141922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Seri 60 Gemileri İçin Boyutsuz Ofset Tabloları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3352800" y="2352516"/>
          <a:ext cx="5486400" cy="329755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5511995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16887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571795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0384513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191851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9692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584863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044404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8711332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CB=0,80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139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694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467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735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258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1444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054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043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157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152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32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285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436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9496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7029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Max YG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11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7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Boyutsuz Ofset Tablosu Üzerinden Boyutlu Ofset Tablosunun Elde Edilmesi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0020"/>
              </p:ext>
            </p:extLst>
          </p:nvPr>
        </p:nvGraphicFramePr>
        <p:xfrm>
          <a:off x="191193" y="3126120"/>
          <a:ext cx="5486400" cy="329755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CB=0,70 için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Boyutsuz Ofset Tablosu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Max YG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1022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Metin kutusu 5"/>
              <p:cNvSpPr txBox="1"/>
              <p:nvPr/>
            </p:nvSpPr>
            <p:spPr>
              <a:xfrm>
                <a:off x="299258" y="1118819"/>
                <a:ext cx="2319251" cy="178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Örnek Gemi Boyutları</a:t>
                </a:r>
              </a:p>
              <a:p>
                <a:pPr algn="just"/>
                <a:endParaRPr lang="tr-TR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𝐿𝐵𝑃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=150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tr-TR" b="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𝐵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5 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tr-TR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𝐶𝐵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0,70</m:t>
                      </m:r>
                    </m:oMath>
                  </m:oMathPara>
                </a14:m>
                <a:endParaRPr lang="tr-TR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tr-TR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Ölçek: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tr-TR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250</m:t>
                        </m:r>
                      </m:den>
                    </m:f>
                  </m:oMath>
                </a14:m>
                <a:endParaRPr lang="tr-TR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Metin kutus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58" y="1118819"/>
                <a:ext cx="2319251" cy="1788246"/>
              </a:xfrm>
              <a:prstGeom prst="rect">
                <a:avLst/>
              </a:prstGeom>
              <a:blipFill>
                <a:blip r:embed="rId2"/>
                <a:stretch>
                  <a:fillRect l="-2100" t="-2389" r="-1837" b="-3481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91616"/>
              </p:ext>
            </p:extLst>
          </p:nvPr>
        </p:nvGraphicFramePr>
        <p:xfrm>
          <a:off x="6096000" y="3126120"/>
          <a:ext cx="5486400" cy="329755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Tam Ölçek İçin Boyutlandırılmış Tablo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Max YG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9637,5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102223"/>
                  </a:ext>
                </a:extLst>
              </a:tr>
            </a:tbl>
          </a:graphicData>
        </a:graphic>
      </p:graphicFrame>
      <p:cxnSp>
        <p:nvCxnSpPr>
          <p:cNvPr id="8" name="Düz Ok Bağlayıcısı 7"/>
          <p:cNvCxnSpPr/>
          <p:nvPr/>
        </p:nvCxnSpPr>
        <p:spPr>
          <a:xfrm flipH="1" flipV="1">
            <a:off x="6625244" y="2326566"/>
            <a:ext cx="274320" cy="395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etin kutusu 9"/>
              <p:cNvSpPr txBox="1"/>
              <p:nvPr/>
            </p:nvSpPr>
            <p:spPr>
              <a:xfrm>
                <a:off x="6222076" y="1882704"/>
                <a:ext cx="2626808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𝑀𝑎𝑥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𝑌𝐺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=0,771×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25000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0" name="Metin kutusu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076" y="1882704"/>
                <a:ext cx="2626808" cy="5241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Düz Ok Bağlayıcısı 16"/>
          <p:cNvCxnSpPr/>
          <p:nvPr/>
        </p:nvCxnSpPr>
        <p:spPr>
          <a:xfrm flipH="1" flipV="1">
            <a:off x="7074131" y="1629542"/>
            <a:ext cx="461349" cy="42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Metin kutusu 17"/>
          <p:cNvSpPr txBox="1"/>
          <p:nvPr/>
        </p:nvSpPr>
        <p:spPr>
          <a:xfrm>
            <a:off x="5960685" y="1260210"/>
            <a:ext cx="187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Boyutsuz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Max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YG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1" name="Düz Ok Bağlayıcısı 20"/>
          <p:cNvCxnSpPr/>
          <p:nvPr/>
        </p:nvCxnSpPr>
        <p:spPr>
          <a:xfrm flipV="1">
            <a:off x="8848884" y="1638641"/>
            <a:ext cx="565265" cy="273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Metin kutusu 21"/>
          <p:cNvSpPr txBox="1"/>
          <p:nvPr/>
        </p:nvSpPr>
        <p:spPr>
          <a:xfrm>
            <a:off x="9002684" y="1011814"/>
            <a:ext cx="2507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Geminin mm cinsinden </a:t>
            </a:r>
          </a:p>
          <a:p>
            <a:pPr algn="ctr"/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max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yarı genişliği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73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  <p:bldP spid="18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Boyutsuz Ofset Tablosu Üzerinden Boyutlu Ofset Tablosunun Elde Edilmesi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68267"/>
              </p:ext>
            </p:extLst>
          </p:nvPr>
        </p:nvGraphicFramePr>
        <p:xfrm>
          <a:off x="191193" y="3126120"/>
          <a:ext cx="5486400" cy="329755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CB=0,70 için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Boyutsuz Ofset Tablosu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Max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YG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1022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Metin kutusu 5"/>
              <p:cNvSpPr txBox="1"/>
              <p:nvPr/>
            </p:nvSpPr>
            <p:spPr>
              <a:xfrm>
                <a:off x="299258" y="1118819"/>
                <a:ext cx="2319251" cy="178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Örnek Gemi Boyutları</a:t>
                </a:r>
              </a:p>
              <a:p>
                <a:pPr algn="just"/>
                <a:endParaRPr lang="tr-TR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𝐿𝐵𝑃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=150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tr-TR" b="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𝐵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5 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tr-TR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𝐶𝐵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0,70</m:t>
                      </m:r>
                    </m:oMath>
                  </m:oMathPara>
                </a14:m>
                <a:endParaRPr lang="tr-TR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tr-TR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Ölçek: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tr-TR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250</m:t>
                        </m:r>
                      </m:den>
                    </m:f>
                  </m:oMath>
                </a14:m>
                <a:endParaRPr lang="tr-TR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Metin kutus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58" y="1118819"/>
                <a:ext cx="2319251" cy="1788246"/>
              </a:xfrm>
              <a:prstGeom prst="rect">
                <a:avLst/>
              </a:prstGeom>
              <a:blipFill>
                <a:blip r:embed="rId2"/>
                <a:stretch>
                  <a:fillRect l="-2100" t="-2389" r="-1837" b="-3481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172703"/>
              </p:ext>
            </p:extLst>
          </p:nvPr>
        </p:nvGraphicFramePr>
        <p:xfrm>
          <a:off x="6096000" y="3126120"/>
          <a:ext cx="5486400" cy="329755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69186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252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559571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944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661696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10964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8714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40922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54912889"/>
                    </a:ext>
                  </a:extLst>
                </a:gridCol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Tam Ölçek İçin Boyutlandırılmış Tablo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7272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WL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0,075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0,75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1,5 WL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18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77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18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2222,4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85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77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388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8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093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9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0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449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472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562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4154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Max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YG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9637,5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11575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12475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12500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102223"/>
                  </a:ext>
                </a:extLst>
              </a:tr>
            </a:tbl>
          </a:graphicData>
        </a:graphic>
      </p:graphicFrame>
      <p:cxnSp>
        <p:nvCxnSpPr>
          <p:cNvPr id="3" name="Düz Ok Bağlayıcısı 2"/>
          <p:cNvCxnSpPr/>
          <p:nvPr/>
        </p:nvCxnSpPr>
        <p:spPr>
          <a:xfrm flipH="1" flipV="1">
            <a:off x="6899564" y="2151441"/>
            <a:ext cx="548641" cy="2004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Metin kutusu 12"/>
              <p:cNvSpPr txBox="1"/>
              <p:nvPr/>
            </p:nvSpPr>
            <p:spPr>
              <a:xfrm>
                <a:off x="6721277" y="1874442"/>
                <a:ext cx="21196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𝑌𝐺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=0,192×11575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3" name="Metin kutusu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277" y="1874442"/>
                <a:ext cx="2119683" cy="276999"/>
              </a:xfrm>
              <a:prstGeom prst="rect">
                <a:avLst/>
              </a:prstGeom>
              <a:blipFill>
                <a:blip r:embed="rId3"/>
                <a:stretch>
                  <a:fillRect l="-2305" r="-2882" b="-65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Düz Ok Bağlayıcısı 15"/>
          <p:cNvCxnSpPr/>
          <p:nvPr/>
        </p:nvCxnSpPr>
        <p:spPr>
          <a:xfrm flipV="1">
            <a:off x="1837113" y="2151441"/>
            <a:ext cx="5611092" cy="2004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7781118" y="2151441"/>
            <a:ext cx="606424" cy="4108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51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2552</Words>
  <Application>Microsoft Office PowerPoint</Application>
  <PresentationFormat>Geniş ekran</PresentationFormat>
  <Paragraphs>2077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Cambria Math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UTKU CEM KARABULUT</dc:creator>
  <cp:lastModifiedBy>UTKU CEM KARABULUT</cp:lastModifiedBy>
  <cp:revision>28</cp:revision>
  <dcterms:created xsi:type="dcterms:W3CDTF">2020-02-11T09:58:45Z</dcterms:created>
  <dcterms:modified xsi:type="dcterms:W3CDTF">2020-02-24T09:02:21Z</dcterms:modified>
</cp:coreProperties>
</file>