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238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19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28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80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4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01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12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83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19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15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34670-CFA9-430A-B92A-4F29E2CDD49E}" type="datetimeFigureOut">
              <a:rPr lang="tr-TR" smtClean="0"/>
              <a:t>9.03.2020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A0805-838E-40CA-81EA-223FEFAEF6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3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Kıç Bodoslamanın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9799" y="886438"/>
            <a:ext cx="1127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Değerler LBP=121.92 m (400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ft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) uzunluğundaki gemi için mm cinsinden verilmiştir. Farklı uzunluktaki gemi için LBP/121.92 değeri ile çarpılarak yeniden hesaplanmalıdır. 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694" y="1737790"/>
            <a:ext cx="9876518" cy="504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Baş Bodoslamanın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9799" y="886438"/>
            <a:ext cx="11272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Değerler LBP=121.92 m (400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ft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) uzunluğundaki gemi için mm cinsinden verilmiştir. Farklı uzunluktaki gemi için LBP/121.92 değeri ile çarpılarak yeniden hesaplanmalıdır. 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475" y="1647825"/>
            <a:ext cx="9054416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4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Şiyer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Eğrisinin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9799" y="886438"/>
            <a:ext cx="11272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  <a:t>Gemi güvertesi ile bordasının kesiştiği noktalardan oluşan ve gemi profil 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resmini üstten </a:t>
            </a:r>
            <a: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  <a:t>tamamlayan eğriye </a:t>
            </a:r>
            <a:r>
              <a:rPr lang="tr-TR" dirty="0" err="1">
                <a:latin typeface="Cambria" panose="02040503050406030204" pitchFamily="18" charset="0"/>
                <a:ea typeface="Cambria" panose="02040503050406030204" pitchFamily="18" charset="0"/>
              </a:rPr>
              <a:t>şiyer</a:t>
            </a:r>
            <a: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  <a:t> eğrisi denir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tr-TR" dirty="0" err="1">
                <a:latin typeface="Cambria" panose="02040503050406030204" pitchFamily="18" charset="0"/>
                <a:ea typeface="Cambria" panose="02040503050406030204" pitchFamily="18" charset="0"/>
              </a:rPr>
              <a:t>Şiyer</a:t>
            </a:r>
            <a: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  <a:t>, geminin baş ve kıç vurma hareketinde güvertenin yeterli bir </a:t>
            </a:r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kurululukta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kalmasını </a:t>
            </a:r>
            <a: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  <a:t>sağlar ve geminin denizciliğini olumlu yönde etkiler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2732" y="2914651"/>
            <a:ext cx="7066387" cy="1728886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399798" y="5420410"/>
            <a:ext cx="8115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  <a:t>Görüldüğü gibi </a:t>
            </a:r>
            <a:r>
              <a:rPr lang="tr-TR" dirty="0" err="1">
                <a:latin typeface="Cambria" panose="02040503050406030204" pitchFamily="18" charset="0"/>
                <a:ea typeface="Cambria" panose="02040503050406030204" pitchFamily="18" charset="0"/>
              </a:rPr>
              <a:t>şiyer</a:t>
            </a:r>
            <a: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  <a:t> eğrisi, baş tarafta kıç tarafa göre daha yüksektir. </a:t>
            </a:r>
          </a:p>
        </p:txBody>
      </p:sp>
    </p:spTree>
    <p:extLst>
      <p:ext uri="{BB962C8B-B14F-4D97-AF65-F5344CB8AC3E}">
        <p14:creationId xmlns:p14="http://schemas.microsoft.com/office/powerpoint/2010/main" val="246938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tin kutusu 8"/>
          <p:cNvSpPr txBox="1"/>
          <p:nvPr/>
        </p:nvSpPr>
        <p:spPr>
          <a:xfrm>
            <a:off x="299258" y="235885"/>
            <a:ext cx="1137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Şiyer</a:t>
            </a:r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 Eğrisinin Çizimi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326" y="793019"/>
            <a:ext cx="10092714" cy="1793192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771" y="2774013"/>
            <a:ext cx="8539823" cy="2657407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939326" y="5619222"/>
            <a:ext cx="5385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mbria" panose="02040503050406030204" pitchFamily="18" charset="0"/>
                <a:ea typeface="Cambria" panose="02040503050406030204" pitchFamily="18" charset="0"/>
              </a:rPr>
              <a:t>Hesaplamalarda LBP değeri metre olarak alınmalıdır.</a:t>
            </a:r>
            <a:endParaRPr lang="tr-TR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2551654"/>
            <a:ext cx="11334750" cy="149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2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121</Words>
  <Application>Microsoft Office PowerPoint</Application>
  <PresentationFormat>Geniş ekran</PresentationFormat>
  <Paragraphs>11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UTKU CEM KARABULUT</dc:creator>
  <cp:lastModifiedBy>UTKU CEM KARABULUT</cp:lastModifiedBy>
  <cp:revision>28</cp:revision>
  <dcterms:created xsi:type="dcterms:W3CDTF">2020-02-11T09:58:45Z</dcterms:created>
  <dcterms:modified xsi:type="dcterms:W3CDTF">2020-03-09T13:43:28Z</dcterms:modified>
</cp:coreProperties>
</file>