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9" r:id="rId4"/>
    <p:sldId id="297" r:id="rId5"/>
    <p:sldId id="259" r:id="rId6"/>
    <p:sldId id="260" r:id="rId7"/>
    <p:sldId id="261" r:id="rId8"/>
    <p:sldId id="262" r:id="rId9"/>
    <p:sldId id="263" r:id="rId10"/>
    <p:sldId id="264" r:id="rId11"/>
    <p:sldId id="266" r:id="rId12"/>
    <p:sldId id="265" r:id="rId13"/>
    <p:sldId id="268" r:id="rId14"/>
    <p:sldId id="267" r:id="rId15"/>
    <p:sldId id="269" r:id="rId16"/>
    <p:sldId id="277" r:id="rId17"/>
    <p:sldId id="278" r:id="rId18"/>
    <p:sldId id="279" r:id="rId19"/>
    <p:sldId id="280" r:id="rId20"/>
    <p:sldId id="281" r:id="rId21"/>
    <p:sldId id="282" r:id="rId22"/>
    <p:sldId id="283" r:id="rId23"/>
    <p:sldId id="298" r:id="rId24"/>
    <p:sldId id="288" r:id="rId25"/>
    <p:sldId id="300" r:id="rId26"/>
    <p:sldId id="284" r:id="rId27"/>
    <p:sldId id="301" r:id="rId28"/>
    <p:sldId id="299" r:id="rId29"/>
    <p:sldId id="285" r:id="rId30"/>
    <p:sldId id="304" r:id="rId31"/>
    <p:sldId id="290" r:id="rId32"/>
    <p:sldId id="307" r:id="rId33"/>
    <p:sldId id="286" r:id="rId34"/>
    <p:sldId id="308" r:id="rId35"/>
    <p:sldId id="309" r:id="rId36"/>
    <p:sldId id="293" r:id="rId37"/>
    <p:sldId id="294" r:id="rId38"/>
    <p:sldId id="306" r:id="rId39"/>
    <p:sldId id="295" r:id="rId40"/>
    <p:sldId id="296" r:id="rId41"/>
    <p:sldId id="302" r:id="rId42"/>
    <p:sldId id="258" r:id="rId43"/>
  </p:sldIdLst>
  <p:sldSz cx="9906000" cy="6858000" type="A4"/>
  <p:notesSz cx="6858000" cy="9144000"/>
  <p:defaultTextStyle>
    <a:defPPr>
      <a:defRPr lang="en-US"/>
    </a:defPPr>
    <a:lvl1pPr marL="0" algn="l" defTabSz="536433" rtl="0" eaLnBrk="1" latinLnBrk="0" hangingPunct="1">
      <a:defRPr sz="2100" kern="1200">
        <a:solidFill>
          <a:schemeClr val="tx1"/>
        </a:solidFill>
        <a:latin typeface="+mn-lt"/>
        <a:ea typeface="+mn-ea"/>
        <a:cs typeface="+mn-cs"/>
      </a:defRPr>
    </a:lvl1pPr>
    <a:lvl2pPr marL="536433" algn="l" defTabSz="536433" rtl="0" eaLnBrk="1" latinLnBrk="0" hangingPunct="1">
      <a:defRPr sz="2100" kern="1200">
        <a:solidFill>
          <a:schemeClr val="tx1"/>
        </a:solidFill>
        <a:latin typeface="+mn-lt"/>
        <a:ea typeface="+mn-ea"/>
        <a:cs typeface="+mn-cs"/>
      </a:defRPr>
    </a:lvl2pPr>
    <a:lvl3pPr marL="1072866" algn="l" defTabSz="536433" rtl="0" eaLnBrk="1" latinLnBrk="0" hangingPunct="1">
      <a:defRPr sz="2100" kern="1200">
        <a:solidFill>
          <a:schemeClr val="tx1"/>
        </a:solidFill>
        <a:latin typeface="+mn-lt"/>
        <a:ea typeface="+mn-ea"/>
        <a:cs typeface="+mn-cs"/>
      </a:defRPr>
    </a:lvl3pPr>
    <a:lvl4pPr marL="1609298" algn="l" defTabSz="536433" rtl="0" eaLnBrk="1" latinLnBrk="0" hangingPunct="1">
      <a:defRPr sz="2100" kern="1200">
        <a:solidFill>
          <a:schemeClr val="tx1"/>
        </a:solidFill>
        <a:latin typeface="+mn-lt"/>
        <a:ea typeface="+mn-ea"/>
        <a:cs typeface="+mn-cs"/>
      </a:defRPr>
    </a:lvl4pPr>
    <a:lvl5pPr marL="2145731" algn="l" defTabSz="536433" rtl="0" eaLnBrk="1" latinLnBrk="0" hangingPunct="1">
      <a:defRPr sz="2100" kern="1200">
        <a:solidFill>
          <a:schemeClr val="tx1"/>
        </a:solidFill>
        <a:latin typeface="+mn-lt"/>
        <a:ea typeface="+mn-ea"/>
        <a:cs typeface="+mn-cs"/>
      </a:defRPr>
    </a:lvl5pPr>
    <a:lvl6pPr marL="2682164" algn="l" defTabSz="536433" rtl="0" eaLnBrk="1" latinLnBrk="0" hangingPunct="1">
      <a:defRPr sz="2100" kern="1200">
        <a:solidFill>
          <a:schemeClr val="tx1"/>
        </a:solidFill>
        <a:latin typeface="+mn-lt"/>
        <a:ea typeface="+mn-ea"/>
        <a:cs typeface="+mn-cs"/>
      </a:defRPr>
    </a:lvl6pPr>
    <a:lvl7pPr marL="3218597" algn="l" defTabSz="536433" rtl="0" eaLnBrk="1" latinLnBrk="0" hangingPunct="1">
      <a:defRPr sz="2100" kern="1200">
        <a:solidFill>
          <a:schemeClr val="tx1"/>
        </a:solidFill>
        <a:latin typeface="+mn-lt"/>
        <a:ea typeface="+mn-ea"/>
        <a:cs typeface="+mn-cs"/>
      </a:defRPr>
    </a:lvl7pPr>
    <a:lvl8pPr marL="3755029" algn="l" defTabSz="536433" rtl="0" eaLnBrk="1" latinLnBrk="0" hangingPunct="1">
      <a:defRPr sz="2100" kern="1200">
        <a:solidFill>
          <a:schemeClr val="tx1"/>
        </a:solidFill>
        <a:latin typeface="+mn-lt"/>
        <a:ea typeface="+mn-ea"/>
        <a:cs typeface="+mn-cs"/>
      </a:defRPr>
    </a:lvl8pPr>
    <a:lvl9pPr marL="4291462" algn="l" defTabSz="53643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4660"/>
  </p:normalViewPr>
  <p:slideViewPr>
    <p:cSldViewPr snapToGrid="0" snapToObjects="1">
      <p:cViewPr varScale="1">
        <p:scale>
          <a:sx n="105" d="100"/>
          <a:sy n="105" d="100"/>
        </p:scale>
        <p:origin x="1638" y="9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AFB98-5D8F-4E8A-929F-CDE65BCE3748}" type="doc">
      <dgm:prSet loTypeId="urn:microsoft.com/office/officeart/2005/8/layout/arrow2" loCatId="process" qsTypeId="urn:microsoft.com/office/officeart/2005/8/quickstyle/simple3" qsCatId="simple" csTypeId="urn:microsoft.com/office/officeart/2005/8/colors/colorful4" csCatId="colorful" phldr="1"/>
      <dgm:spPr/>
      <dgm:t>
        <a:bodyPr/>
        <a:lstStyle/>
        <a:p>
          <a:endParaRPr lang="tr-TR"/>
        </a:p>
      </dgm:t>
    </dgm:pt>
    <dgm:pt modelId="{50BAAB0D-DB40-45B7-8888-45D2614F02D4}">
      <dgm:prSet phldrT="[Metin]"/>
      <dgm:spPr/>
      <dgm:t>
        <a:bodyPr/>
        <a:lstStyle/>
        <a:p>
          <a:r>
            <a:rPr lang="tr-TR" dirty="0"/>
            <a:t>Çevreye saygı</a:t>
          </a:r>
        </a:p>
      </dgm:t>
    </dgm:pt>
    <dgm:pt modelId="{6788DEEA-B75C-4123-80CD-2149627D28F7}" type="parTrans" cxnId="{2E596137-4288-418E-A949-B3853078B1C0}">
      <dgm:prSet/>
      <dgm:spPr/>
      <dgm:t>
        <a:bodyPr/>
        <a:lstStyle/>
        <a:p>
          <a:endParaRPr lang="tr-TR"/>
        </a:p>
      </dgm:t>
    </dgm:pt>
    <dgm:pt modelId="{A43CD1FE-9DAF-4AD4-BBE5-D2620BBCA6A8}" type="sibTrans" cxnId="{2E596137-4288-418E-A949-B3853078B1C0}">
      <dgm:prSet/>
      <dgm:spPr/>
      <dgm:t>
        <a:bodyPr/>
        <a:lstStyle/>
        <a:p>
          <a:endParaRPr lang="tr-TR"/>
        </a:p>
      </dgm:t>
    </dgm:pt>
    <dgm:pt modelId="{8784C6B7-D3FD-4B7D-B0EE-980F36760C84}">
      <dgm:prSet phldrT="[Metin]"/>
      <dgm:spPr/>
      <dgm:t>
        <a:bodyPr/>
        <a:lstStyle/>
        <a:p>
          <a:r>
            <a:rPr lang="tr-TR" dirty="0"/>
            <a:t>Çoğulculuk</a:t>
          </a:r>
        </a:p>
      </dgm:t>
    </dgm:pt>
    <dgm:pt modelId="{392D9875-C22B-4C0B-B801-324C2208F168}" type="parTrans" cxnId="{98F6B225-42AF-438C-AE98-9984BACCE8BB}">
      <dgm:prSet/>
      <dgm:spPr/>
      <dgm:t>
        <a:bodyPr/>
        <a:lstStyle/>
        <a:p>
          <a:endParaRPr lang="tr-TR"/>
        </a:p>
      </dgm:t>
    </dgm:pt>
    <dgm:pt modelId="{D1E49B16-9BEC-4BC4-87A5-FB5BE03CAA25}" type="sibTrans" cxnId="{98F6B225-42AF-438C-AE98-9984BACCE8BB}">
      <dgm:prSet/>
      <dgm:spPr/>
      <dgm:t>
        <a:bodyPr/>
        <a:lstStyle/>
        <a:p>
          <a:endParaRPr lang="tr-TR"/>
        </a:p>
      </dgm:t>
    </dgm:pt>
    <dgm:pt modelId="{1C5E8DE5-C42E-4380-826F-53253DED76F2}">
      <dgm:prSet phldrT="[Metin]"/>
      <dgm:spPr/>
      <dgm:t>
        <a:bodyPr/>
        <a:lstStyle/>
        <a:p>
          <a:r>
            <a:rPr lang="tr-TR" dirty="0"/>
            <a:t>Yenilikçilik</a:t>
          </a:r>
        </a:p>
      </dgm:t>
    </dgm:pt>
    <dgm:pt modelId="{D078E715-4397-4AC9-B4A2-F5B33F376F05}" type="parTrans" cxnId="{7AA6C197-C24B-42E0-A1E6-DF9D9F2A4527}">
      <dgm:prSet/>
      <dgm:spPr/>
      <dgm:t>
        <a:bodyPr/>
        <a:lstStyle/>
        <a:p>
          <a:endParaRPr lang="tr-TR"/>
        </a:p>
      </dgm:t>
    </dgm:pt>
    <dgm:pt modelId="{70D7A741-6142-47C8-9148-E94ECBBFDACE}" type="sibTrans" cxnId="{7AA6C197-C24B-42E0-A1E6-DF9D9F2A4527}">
      <dgm:prSet/>
      <dgm:spPr/>
      <dgm:t>
        <a:bodyPr/>
        <a:lstStyle/>
        <a:p>
          <a:endParaRPr lang="tr-TR"/>
        </a:p>
      </dgm:t>
    </dgm:pt>
    <dgm:pt modelId="{183444D5-95B3-4DA2-9F1D-049D936C738B}">
      <dgm:prSet phldrT="[Metin]"/>
      <dgm:spPr/>
      <dgm:t>
        <a:bodyPr/>
        <a:lstStyle/>
        <a:p>
          <a:r>
            <a:rPr lang="tr-TR" dirty="0"/>
            <a:t>Sosyal sorumluluk</a:t>
          </a:r>
        </a:p>
      </dgm:t>
    </dgm:pt>
    <dgm:pt modelId="{72EDC580-0D1B-48B3-84DE-F507E32CE5B6}" type="parTrans" cxnId="{738A6ED6-0D40-43B6-85ED-3399C34B4987}">
      <dgm:prSet/>
      <dgm:spPr/>
      <dgm:t>
        <a:bodyPr/>
        <a:lstStyle/>
        <a:p>
          <a:endParaRPr lang="tr-TR"/>
        </a:p>
      </dgm:t>
    </dgm:pt>
    <dgm:pt modelId="{1535965B-6139-4284-B9E9-414EA838C18F}" type="sibTrans" cxnId="{738A6ED6-0D40-43B6-85ED-3399C34B4987}">
      <dgm:prSet/>
      <dgm:spPr/>
      <dgm:t>
        <a:bodyPr/>
        <a:lstStyle/>
        <a:p>
          <a:endParaRPr lang="tr-TR"/>
        </a:p>
      </dgm:t>
    </dgm:pt>
    <dgm:pt modelId="{904C7DC7-B23F-4369-86CE-2E233C93F98E}" type="pres">
      <dgm:prSet presAssocID="{F8BAFB98-5D8F-4E8A-929F-CDE65BCE3748}" presName="arrowDiagram" presStyleCnt="0">
        <dgm:presLayoutVars>
          <dgm:chMax val="5"/>
          <dgm:dir/>
          <dgm:resizeHandles val="exact"/>
        </dgm:presLayoutVars>
      </dgm:prSet>
      <dgm:spPr/>
    </dgm:pt>
    <dgm:pt modelId="{19DF17B5-933E-4D22-A4C4-15EF61765B0C}" type="pres">
      <dgm:prSet presAssocID="{F8BAFB98-5D8F-4E8A-929F-CDE65BCE3748}" presName="arrow" presStyleLbl="bgShp" presStyleIdx="0" presStyleCnt="1" custLinFactNeighborX="105" custLinFactNeighborY="15813"/>
      <dgm:spPr/>
    </dgm:pt>
    <dgm:pt modelId="{B61DA458-07ED-4187-8DFD-FD555F8C2915}" type="pres">
      <dgm:prSet presAssocID="{F8BAFB98-5D8F-4E8A-929F-CDE65BCE3748}" presName="arrowDiagram4" presStyleCnt="0"/>
      <dgm:spPr/>
    </dgm:pt>
    <dgm:pt modelId="{E962F235-8EF9-426B-BD9B-395AE9B3EAAD}" type="pres">
      <dgm:prSet presAssocID="{50BAAB0D-DB40-45B7-8888-45D2614F02D4}" presName="bullet4a" presStyleLbl="node1" presStyleIdx="0" presStyleCnt="4"/>
      <dgm:spPr/>
    </dgm:pt>
    <dgm:pt modelId="{8F1CB03D-1F64-457C-8679-6BD16FB74489}" type="pres">
      <dgm:prSet presAssocID="{50BAAB0D-DB40-45B7-8888-45D2614F02D4}" presName="textBox4a" presStyleLbl="revTx" presStyleIdx="0" presStyleCnt="4">
        <dgm:presLayoutVars>
          <dgm:bulletEnabled val="1"/>
        </dgm:presLayoutVars>
      </dgm:prSet>
      <dgm:spPr/>
    </dgm:pt>
    <dgm:pt modelId="{EC98D513-A895-40D1-A4C8-F53D832CC302}" type="pres">
      <dgm:prSet presAssocID="{8784C6B7-D3FD-4B7D-B0EE-980F36760C84}" presName="bullet4b" presStyleLbl="node1" presStyleIdx="1" presStyleCnt="4"/>
      <dgm:spPr/>
    </dgm:pt>
    <dgm:pt modelId="{822886C0-C092-4B40-A982-6035969E481D}" type="pres">
      <dgm:prSet presAssocID="{8784C6B7-D3FD-4B7D-B0EE-980F36760C84}" presName="textBox4b" presStyleLbl="revTx" presStyleIdx="1" presStyleCnt="4">
        <dgm:presLayoutVars>
          <dgm:bulletEnabled val="1"/>
        </dgm:presLayoutVars>
      </dgm:prSet>
      <dgm:spPr/>
    </dgm:pt>
    <dgm:pt modelId="{26534B9D-D4DB-4BDF-9B3B-82EBA9ED312D}" type="pres">
      <dgm:prSet presAssocID="{1C5E8DE5-C42E-4380-826F-53253DED76F2}" presName="bullet4c" presStyleLbl="node1" presStyleIdx="2" presStyleCnt="4"/>
      <dgm:spPr/>
    </dgm:pt>
    <dgm:pt modelId="{8D8183E4-EEB7-4E5C-9897-CE11BDDC3BCD}" type="pres">
      <dgm:prSet presAssocID="{1C5E8DE5-C42E-4380-826F-53253DED76F2}" presName="textBox4c" presStyleLbl="revTx" presStyleIdx="2" presStyleCnt="4">
        <dgm:presLayoutVars>
          <dgm:bulletEnabled val="1"/>
        </dgm:presLayoutVars>
      </dgm:prSet>
      <dgm:spPr/>
    </dgm:pt>
    <dgm:pt modelId="{71CB4F92-F115-425F-AA3E-AFDB44C81A51}" type="pres">
      <dgm:prSet presAssocID="{183444D5-95B3-4DA2-9F1D-049D936C738B}" presName="bullet4d" presStyleLbl="node1" presStyleIdx="3" presStyleCnt="4"/>
      <dgm:spPr/>
    </dgm:pt>
    <dgm:pt modelId="{819462B0-D1DF-491D-B302-05C215097D0B}" type="pres">
      <dgm:prSet presAssocID="{183444D5-95B3-4DA2-9F1D-049D936C738B}" presName="textBox4d" presStyleLbl="revTx" presStyleIdx="3" presStyleCnt="4">
        <dgm:presLayoutVars>
          <dgm:bulletEnabled val="1"/>
        </dgm:presLayoutVars>
      </dgm:prSet>
      <dgm:spPr/>
    </dgm:pt>
  </dgm:ptLst>
  <dgm:cxnLst>
    <dgm:cxn modelId="{B3F93205-4CB2-422A-891D-E32155B102DC}" type="presOf" srcId="{183444D5-95B3-4DA2-9F1D-049D936C738B}" destId="{819462B0-D1DF-491D-B302-05C215097D0B}" srcOrd="0" destOrd="0" presId="urn:microsoft.com/office/officeart/2005/8/layout/arrow2"/>
    <dgm:cxn modelId="{98F6B225-42AF-438C-AE98-9984BACCE8BB}" srcId="{F8BAFB98-5D8F-4E8A-929F-CDE65BCE3748}" destId="{8784C6B7-D3FD-4B7D-B0EE-980F36760C84}" srcOrd="1" destOrd="0" parTransId="{392D9875-C22B-4C0B-B801-324C2208F168}" sibTransId="{D1E49B16-9BEC-4BC4-87A5-FB5BE03CAA25}"/>
    <dgm:cxn modelId="{2E596137-4288-418E-A949-B3853078B1C0}" srcId="{F8BAFB98-5D8F-4E8A-929F-CDE65BCE3748}" destId="{50BAAB0D-DB40-45B7-8888-45D2614F02D4}" srcOrd="0" destOrd="0" parTransId="{6788DEEA-B75C-4123-80CD-2149627D28F7}" sibTransId="{A43CD1FE-9DAF-4AD4-BBE5-D2620BBCA6A8}"/>
    <dgm:cxn modelId="{07EA3368-14F9-402C-83F8-94823359E198}" type="presOf" srcId="{F8BAFB98-5D8F-4E8A-929F-CDE65BCE3748}" destId="{904C7DC7-B23F-4369-86CE-2E233C93F98E}" srcOrd="0" destOrd="0" presId="urn:microsoft.com/office/officeart/2005/8/layout/arrow2"/>
    <dgm:cxn modelId="{7AA6C197-C24B-42E0-A1E6-DF9D9F2A4527}" srcId="{F8BAFB98-5D8F-4E8A-929F-CDE65BCE3748}" destId="{1C5E8DE5-C42E-4380-826F-53253DED76F2}" srcOrd="2" destOrd="0" parTransId="{D078E715-4397-4AC9-B4A2-F5B33F376F05}" sibTransId="{70D7A741-6142-47C8-9148-E94ECBBFDACE}"/>
    <dgm:cxn modelId="{738A6ED6-0D40-43B6-85ED-3399C34B4987}" srcId="{F8BAFB98-5D8F-4E8A-929F-CDE65BCE3748}" destId="{183444D5-95B3-4DA2-9F1D-049D936C738B}" srcOrd="3" destOrd="0" parTransId="{72EDC580-0D1B-48B3-84DE-F507E32CE5B6}" sibTransId="{1535965B-6139-4284-B9E9-414EA838C18F}"/>
    <dgm:cxn modelId="{92A9B5DC-8351-4D9A-8038-3015FD2273D2}" type="presOf" srcId="{50BAAB0D-DB40-45B7-8888-45D2614F02D4}" destId="{8F1CB03D-1F64-457C-8679-6BD16FB74489}" srcOrd="0" destOrd="0" presId="urn:microsoft.com/office/officeart/2005/8/layout/arrow2"/>
    <dgm:cxn modelId="{C684D9DF-70AE-433F-9E70-2C900A69EF00}" type="presOf" srcId="{8784C6B7-D3FD-4B7D-B0EE-980F36760C84}" destId="{822886C0-C092-4B40-A982-6035969E481D}" srcOrd="0" destOrd="0" presId="urn:microsoft.com/office/officeart/2005/8/layout/arrow2"/>
    <dgm:cxn modelId="{43FB0EF3-3D80-4577-853B-1290F718ACC1}" type="presOf" srcId="{1C5E8DE5-C42E-4380-826F-53253DED76F2}" destId="{8D8183E4-EEB7-4E5C-9897-CE11BDDC3BCD}" srcOrd="0" destOrd="0" presId="urn:microsoft.com/office/officeart/2005/8/layout/arrow2"/>
    <dgm:cxn modelId="{9D5C871C-B268-4153-858D-0610B6B4A03F}" type="presParOf" srcId="{904C7DC7-B23F-4369-86CE-2E233C93F98E}" destId="{19DF17B5-933E-4D22-A4C4-15EF61765B0C}" srcOrd="0" destOrd="0" presId="urn:microsoft.com/office/officeart/2005/8/layout/arrow2"/>
    <dgm:cxn modelId="{300786BC-05DF-488A-978A-DED54DA0EEC4}" type="presParOf" srcId="{904C7DC7-B23F-4369-86CE-2E233C93F98E}" destId="{B61DA458-07ED-4187-8DFD-FD555F8C2915}" srcOrd="1" destOrd="0" presId="urn:microsoft.com/office/officeart/2005/8/layout/arrow2"/>
    <dgm:cxn modelId="{783D703C-940D-4AF3-A0ED-EEBFA211B832}" type="presParOf" srcId="{B61DA458-07ED-4187-8DFD-FD555F8C2915}" destId="{E962F235-8EF9-426B-BD9B-395AE9B3EAAD}" srcOrd="0" destOrd="0" presId="urn:microsoft.com/office/officeart/2005/8/layout/arrow2"/>
    <dgm:cxn modelId="{0F755F68-7FCE-4FAB-B69B-55C541391F73}" type="presParOf" srcId="{B61DA458-07ED-4187-8DFD-FD555F8C2915}" destId="{8F1CB03D-1F64-457C-8679-6BD16FB74489}" srcOrd="1" destOrd="0" presId="urn:microsoft.com/office/officeart/2005/8/layout/arrow2"/>
    <dgm:cxn modelId="{1BB8E32D-8200-40E0-B375-F482BD3E8512}" type="presParOf" srcId="{B61DA458-07ED-4187-8DFD-FD555F8C2915}" destId="{EC98D513-A895-40D1-A4C8-F53D832CC302}" srcOrd="2" destOrd="0" presId="urn:microsoft.com/office/officeart/2005/8/layout/arrow2"/>
    <dgm:cxn modelId="{078D1046-752D-4245-9429-CD9BEC0A49C6}" type="presParOf" srcId="{B61DA458-07ED-4187-8DFD-FD555F8C2915}" destId="{822886C0-C092-4B40-A982-6035969E481D}" srcOrd="3" destOrd="0" presId="urn:microsoft.com/office/officeart/2005/8/layout/arrow2"/>
    <dgm:cxn modelId="{89CC207D-F579-4F11-84E9-26495C074F7F}" type="presParOf" srcId="{B61DA458-07ED-4187-8DFD-FD555F8C2915}" destId="{26534B9D-D4DB-4BDF-9B3B-82EBA9ED312D}" srcOrd="4" destOrd="0" presId="urn:microsoft.com/office/officeart/2005/8/layout/arrow2"/>
    <dgm:cxn modelId="{64A8D015-3277-4133-A113-C2D95BBE9385}" type="presParOf" srcId="{B61DA458-07ED-4187-8DFD-FD555F8C2915}" destId="{8D8183E4-EEB7-4E5C-9897-CE11BDDC3BCD}" srcOrd="5" destOrd="0" presId="urn:microsoft.com/office/officeart/2005/8/layout/arrow2"/>
    <dgm:cxn modelId="{A568C144-8B63-4963-BDBA-65EA585FB681}" type="presParOf" srcId="{B61DA458-07ED-4187-8DFD-FD555F8C2915}" destId="{71CB4F92-F115-425F-AA3E-AFDB44C81A51}" srcOrd="6" destOrd="0" presId="urn:microsoft.com/office/officeart/2005/8/layout/arrow2"/>
    <dgm:cxn modelId="{C5187EBB-DE8F-471C-8426-43E7D41B729B}" type="presParOf" srcId="{B61DA458-07ED-4187-8DFD-FD555F8C2915}" destId="{819462B0-D1DF-491D-B302-05C215097D0B}"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BB587C-0A59-4B60-8F59-EE61B2C9040D}" type="doc">
      <dgm:prSet loTypeId="urn:microsoft.com/office/officeart/2005/8/layout/target3" loCatId="list" qsTypeId="urn:microsoft.com/office/officeart/2005/8/quickstyle/simple3" qsCatId="simple" csTypeId="urn:microsoft.com/office/officeart/2005/8/colors/colorful5" csCatId="colorful" phldr="1"/>
      <dgm:spPr/>
    </dgm:pt>
    <dgm:pt modelId="{50C792D4-D884-41AA-A8F4-71B093372311}">
      <dgm:prSet phldrT="[Metin]" custT="1"/>
      <dgm:spPr/>
      <dgm:t>
        <a:bodyPr/>
        <a:lstStyle/>
        <a:p>
          <a:r>
            <a:rPr lang="tr-TR" sz="2500" dirty="0"/>
            <a:t>KİŞİSEL GELİŞİM</a:t>
          </a:r>
        </a:p>
      </dgm:t>
    </dgm:pt>
    <dgm:pt modelId="{8D540B29-4A43-4E4B-BCA9-7C9D20014A43}" type="parTrans" cxnId="{9626B7B6-632D-444A-9FC6-2C7F1F7CA975}">
      <dgm:prSet/>
      <dgm:spPr/>
      <dgm:t>
        <a:bodyPr/>
        <a:lstStyle/>
        <a:p>
          <a:endParaRPr lang="tr-TR"/>
        </a:p>
      </dgm:t>
    </dgm:pt>
    <dgm:pt modelId="{81DE1AF2-77F9-4180-8EF2-90C52D398E26}" type="sibTrans" cxnId="{9626B7B6-632D-444A-9FC6-2C7F1F7CA975}">
      <dgm:prSet/>
      <dgm:spPr/>
      <dgm:t>
        <a:bodyPr/>
        <a:lstStyle/>
        <a:p>
          <a:endParaRPr lang="tr-TR"/>
        </a:p>
      </dgm:t>
    </dgm:pt>
    <dgm:pt modelId="{461306E4-CDD5-4336-BDE2-015485E3A633}">
      <dgm:prSet phldrT="[Metin]" custT="1"/>
      <dgm:spPr/>
      <dgm:t>
        <a:bodyPr/>
        <a:lstStyle/>
        <a:p>
          <a:r>
            <a:rPr lang="tr-TR" sz="2500" dirty="0"/>
            <a:t>MÜHENDİSLİK FORMASYONU </a:t>
          </a:r>
        </a:p>
      </dgm:t>
    </dgm:pt>
    <dgm:pt modelId="{B273D2C0-E069-4602-8886-4966CC20A034}" type="parTrans" cxnId="{3621FC77-FDFF-49CB-ACCB-2A0D7F5E0B8C}">
      <dgm:prSet/>
      <dgm:spPr/>
      <dgm:t>
        <a:bodyPr/>
        <a:lstStyle/>
        <a:p>
          <a:endParaRPr lang="tr-TR"/>
        </a:p>
      </dgm:t>
    </dgm:pt>
    <dgm:pt modelId="{FFE6C70A-6299-49E1-B18D-5627A6A3ECE8}" type="sibTrans" cxnId="{3621FC77-FDFF-49CB-ACCB-2A0D7F5E0B8C}">
      <dgm:prSet/>
      <dgm:spPr/>
      <dgm:t>
        <a:bodyPr/>
        <a:lstStyle/>
        <a:p>
          <a:endParaRPr lang="tr-TR"/>
        </a:p>
      </dgm:t>
    </dgm:pt>
    <dgm:pt modelId="{7F38E86D-C913-4ADB-B95D-08D993D1ABD4}">
      <dgm:prSet custT="1"/>
      <dgm:spPr/>
      <dgm:t>
        <a:bodyPr/>
        <a:lstStyle/>
        <a:p>
          <a:r>
            <a:rPr lang="tr-TR" sz="2500" dirty="0"/>
            <a:t>MESLEĞE BAĞLI DONANIM</a:t>
          </a:r>
        </a:p>
      </dgm:t>
    </dgm:pt>
    <dgm:pt modelId="{76EF2D2B-A64C-4EE4-AD83-87DA83BFA598}" type="parTrans" cxnId="{E8E71A51-D1C5-4937-966E-F28B2E8189AC}">
      <dgm:prSet/>
      <dgm:spPr/>
      <dgm:t>
        <a:bodyPr/>
        <a:lstStyle/>
        <a:p>
          <a:endParaRPr lang="tr-TR"/>
        </a:p>
      </dgm:t>
    </dgm:pt>
    <dgm:pt modelId="{D48644D3-7A3A-47E4-8468-7B66296AFC55}" type="sibTrans" cxnId="{E8E71A51-D1C5-4937-966E-F28B2E8189AC}">
      <dgm:prSet/>
      <dgm:spPr/>
      <dgm:t>
        <a:bodyPr/>
        <a:lstStyle/>
        <a:p>
          <a:endParaRPr lang="tr-TR"/>
        </a:p>
      </dgm:t>
    </dgm:pt>
    <dgm:pt modelId="{CE6B11EE-77CE-4438-99BD-91595ABF51E0}">
      <dgm:prSet custT="1"/>
      <dgm:spPr/>
      <dgm:t>
        <a:bodyPr/>
        <a:lstStyle/>
        <a:p>
          <a:r>
            <a:rPr lang="tr-TR" sz="2500" dirty="0"/>
            <a:t>YÖNETİCİLİK</a:t>
          </a:r>
          <a:r>
            <a:rPr lang="tr-TR" sz="3800" dirty="0"/>
            <a:t> </a:t>
          </a:r>
          <a:r>
            <a:rPr lang="tr-TR" sz="2500" dirty="0"/>
            <a:t>FORMASYONU</a:t>
          </a:r>
          <a:r>
            <a:rPr lang="tr-TR" sz="3800" dirty="0"/>
            <a:t> </a:t>
          </a:r>
        </a:p>
      </dgm:t>
    </dgm:pt>
    <dgm:pt modelId="{21AD3096-4EC0-459B-9B30-62299725D2EF}" type="parTrans" cxnId="{F4FAE071-8B59-47F1-899A-CE13CF8623DE}">
      <dgm:prSet/>
      <dgm:spPr/>
      <dgm:t>
        <a:bodyPr/>
        <a:lstStyle/>
        <a:p>
          <a:endParaRPr lang="tr-TR"/>
        </a:p>
      </dgm:t>
    </dgm:pt>
    <dgm:pt modelId="{5D9DCFFA-A5DF-4487-AE3C-D7B6C4006E06}" type="sibTrans" cxnId="{F4FAE071-8B59-47F1-899A-CE13CF8623DE}">
      <dgm:prSet/>
      <dgm:spPr/>
      <dgm:t>
        <a:bodyPr/>
        <a:lstStyle/>
        <a:p>
          <a:endParaRPr lang="tr-TR"/>
        </a:p>
      </dgm:t>
    </dgm:pt>
    <dgm:pt modelId="{6C25179C-AA46-4307-A6C5-A27BB679726E}" type="pres">
      <dgm:prSet presAssocID="{7CBB587C-0A59-4B60-8F59-EE61B2C9040D}" presName="Name0" presStyleCnt="0">
        <dgm:presLayoutVars>
          <dgm:chMax val="7"/>
          <dgm:dir/>
          <dgm:animLvl val="lvl"/>
          <dgm:resizeHandles val="exact"/>
        </dgm:presLayoutVars>
      </dgm:prSet>
      <dgm:spPr/>
    </dgm:pt>
    <dgm:pt modelId="{A8854C0A-1509-415D-8B95-A470C644424E}" type="pres">
      <dgm:prSet presAssocID="{50C792D4-D884-41AA-A8F4-71B093372311}" presName="circle1" presStyleLbl="node1" presStyleIdx="0" presStyleCnt="4"/>
      <dgm:spPr/>
    </dgm:pt>
    <dgm:pt modelId="{58F63B51-FEB6-4107-8B7D-6EB901A47E52}" type="pres">
      <dgm:prSet presAssocID="{50C792D4-D884-41AA-A8F4-71B093372311}" presName="space" presStyleCnt="0"/>
      <dgm:spPr/>
    </dgm:pt>
    <dgm:pt modelId="{1A53D76D-535C-4A34-9C47-3D03E86A6021}" type="pres">
      <dgm:prSet presAssocID="{50C792D4-D884-41AA-A8F4-71B093372311}" presName="rect1" presStyleLbl="alignAcc1" presStyleIdx="0" presStyleCnt="4"/>
      <dgm:spPr/>
    </dgm:pt>
    <dgm:pt modelId="{097D3FA4-20E6-4164-BA4E-0D5DF8F3D1F6}" type="pres">
      <dgm:prSet presAssocID="{7F38E86D-C913-4ADB-B95D-08D993D1ABD4}" presName="vertSpace2" presStyleLbl="node1" presStyleIdx="0" presStyleCnt="4"/>
      <dgm:spPr/>
    </dgm:pt>
    <dgm:pt modelId="{EF35CC14-FB34-4A4F-9BCE-B19697FB09A1}" type="pres">
      <dgm:prSet presAssocID="{7F38E86D-C913-4ADB-B95D-08D993D1ABD4}" presName="circle2" presStyleLbl="node1" presStyleIdx="1" presStyleCnt="4"/>
      <dgm:spPr/>
    </dgm:pt>
    <dgm:pt modelId="{B3B9F856-D153-4BF5-8739-1E4B1189B7EF}" type="pres">
      <dgm:prSet presAssocID="{7F38E86D-C913-4ADB-B95D-08D993D1ABD4}" presName="rect2" presStyleLbl="alignAcc1" presStyleIdx="1" presStyleCnt="4"/>
      <dgm:spPr/>
    </dgm:pt>
    <dgm:pt modelId="{EF4B4674-0F4E-4620-8811-14555BE56B96}" type="pres">
      <dgm:prSet presAssocID="{CE6B11EE-77CE-4438-99BD-91595ABF51E0}" presName="vertSpace3" presStyleLbl="node1" presStyleIdx="1" presStyleCnt="4"/>
      <dgm:spPr/>
    </dgm:pt>
    <dgm:pt modelId="{4774DCD0-4ED9-420C-A14F-60254F261198}" type="pres">
      <dgm:prSet presAssocID="{CE6B11EE-77CE-4438-99BD-91595ABF51E0}" presName="circle3" presStyleLbl="node1" presStyleIdx="2" presStyleCnt="4"/>
      <dgm:spPr/>
    </dgm:pt>
    <dgm:pt modelId="{9CDC8E8C-9665-4252-B6A1-A87E9B6B24B8}" type="pres">
      <dgm:prSet presAssocID="{CE6B11EE-77CE-4438-99BD-91595ABF51E0}" presName="rect3" presStyleLbl="alignAcc1" presStyleIdx="2" presStyleCnt="4"/>
      <dgm:spPr/>
    </dgm:pt>
    <dgm:pt modelId="{3EE736AE-7FB6-4FCD-991D-FBFF3F91B127}" type="pres">
      <dgm:prSet presAssocID="{461306E4-CDD5-4336-BDE2-015485E3A633}" presName="vertSpace4" presStyleLbl="node1" presStyleIdx="2" presStyleCnt="4"/>
      <dgm:spPr/>
    </dgm:pt>
    <dgm:pt modelId="{9787F6FD-AAA9-4F67-B9BD-8FABB28EA928}" type="pres">
      <dgm:prSet presAssocID="{461306E4-CDD5-4336-BDE2-015485E3A633}" presName="circle4" presStyleLbl="node1" presStyleIdx="3" presStyleCnt="4"/>
      <dgm:spPr/>
    </dgm:pt>
    <dgm:pt modelId="{AB82A6D7-EB25-4309-8D57-EAA1D8CC93BA}" type="pres">
      <dgm:prSet presAssocID="{461306E4-CDD5-4336-BDE2-015485E3A633}" presName="rect4" presStyleLbl="alignAcc1" presStyleIdx="3" presStyleCnt="4"/>
      <dgm:spPr/>
    </dgm:pt>
    <dgm:pt modelId="{A643AEA6-A4B6-4792-8E2A-D02E351D9B43}" type="pres">
      <dgm:prSet presAssocID="{50C792D4-D884-41AA-A8F4-71B093372311}" presName="rect1ParTxNoCh" presStyleLbl="alignAcc1" presStyleIdx="3" presStyleCnt="4">
        <dgm:presLayoutVars>
          <dgm:chMax val="1"/>
          <dgm:bulletEnabled val="1"/>
        </dgm:presLayoutVars>
      </dgm:prSet>
      <dgm:spPr/>
    </dgm:pt>
    <dgm:pt modelId="{221C9DE5-6465-4808-B484-FE5D3B4AD204}" type="pres">
      <dgm:prSet presAssocID="{7F38E86D-C913-4ADB-B95D-08D993D1ABD4}" presName="rect2ParTxNoCh" presStyleLbl="alignAcc1" presStyleIdx="3" presStyleCnt="4">
        <dgm:presLayoutVars>
          <dgm:chMax val="1"/>
          <dgm:bulletEnabled val="1"/>
        </dgm:presLayoutVars>
      </dgm:prSet>
      <dgm:spPr/>
    </dgm:pt>
    <dgm:pt modelId="{F51B1B57-86FD-4E85-AC34-D7882955D845}" type="pres">
      <dgm:prSet presAssocID="{CE6B11EE-77CE-4438-99BD-91595ABF51E0}" presName="rect3ParTxNoCh" presStyleLbl="alignAcc1" presStyleIdx="3" presStyleCnt="4">
        <dgm:presLayoutVars>
          <dgm:chMax val="1"/>
          <dgm:bulletEnabled val="1"/>
        </dgm:presLayoutVars>
      </dgm:prSet>
      <dgm:spPr/>
    </dgm:pt>
    <dgm:pt modelId="{4AF54ED0-954D-4D8B-ABEA-C32E0BD9104D}" type="pres">
      <dgm:prSet presAssocID="{461306E4-CDD5-4336-BDE2-015485E3A633}" presName="rect4ParTxNoCh" presStyleLbl="alignAcc1" presStyleIdx="3" presStyleCnt="4">
        <dgm:presLayoutVars>
          <dgm:chMax val="1"/>
          <dgm:bulletEnabled val="1"/>
        </dgm:presLayoutVars>
      </dgm:prSet>
      <dgm:spPr/>
    </dgm:pt>
  </dgm:ptLst>
  <dgm:cxnLst>
    <dgm:cxn modelId="{D0328718-720F-4966-9883-EAF94B4148D3}" type="presOf" srcId="{7F38E86D-C913-4ADB-B95D-08D993D1ABD4}" destId="{B3B9F856-D153-4BF5-8739-1E4B1189B7EF}" srcOrd="0" destOrd="0" presId="urn:microsoft.com/office/officeart/2005/8/layout/target3"/>
    <dgm:cxn modelId="{C22A4249-835B-4A50-9599-6C3E0DC0AC68}" type="presOf" srcId="{7CBB587C-0A59-4B60-8F59-EE61B2C9040D}" destId="{6C25179C-AA46-4307-A6C5-A27BB679726E}" srcOrd="0" destOrd="0" presId="urn:microsoft.com/office/officeart/2005/8/layout/target3"/>
    <dgm:cxn modelId="{3F1E146A-86F5-428F-9457-DD6DE5056301}" type="presOf" srcId="{50C792D4-D884-41AA-A8F4-71B093372311}" destId="{A643AEA6-A4B6-4792-8E2A-D02E351D9B43}" srcOrd="1" destOrd="0" presId="urn:microsoft.com/office/officeart/2005/8/layout/target3"/>
    <dgm:cxn modelId="{AEA7816D-550A-420F-AA76-04F42994690E}" type="presOf" srcId="{CE6B11EE-77CE-4438-99BD-91595ABF51E0}" destId="{9CDC8E8C-9665-4252-B6A1-A87E9B6B24B8}" srcOrd="0" destOrd="0" presId="urn:microsoft.com/office/officeart/2005/8/layout/target3"/>
    <dgm:cxn modelId="{E8E71A51-D1C5-4937-966E-F28B2E8189AC}" srcId="{7CBB587C-0A59-4B60-8F59-EE61B2C9040D}" destId="{7F38E86D-C913-4ADB-B95D-08D993D1ABD4}" srcOrd="1" destOrd="0" parTransId="{76EF2D2B-A64C-4EE4-AD83-87DA83BFA598}" sibTransId="{D48644D3-7A3A-47E4-8468-7B66296AFC55}"/>
    <dgm:cxn modelId="{F4FAE071-8B59-47F1-899A-CE13CF8623DE}" srcId="{7CBB587C-0A59-4B60-8F59-EE61B2C9040D}" destId="{CE6B11EE-77CE-4438-99BD-91595ABF51E0}" srcOrd="2" destOrd="0" parTransId="{21AD3096-4EC0-459B-9B30-62299725D2EF}" sibTransId="{5D9DCFFA-A5DF-4487-AE3C-D7B6C4006E06}"/>
    <dgm:cxn modelId="{3621FC77-FDFF-49CB-ACCB-2A0D7F5E0B8C}" srcId="{7CBB587C-0A59-4B60-8F59-EE61B2C9040D}" destId="{461306E4-CDD5-4336-BDE2-015485E3A633}" srcOrd="3" destOrd="0" parTransId="{B273D2C0-E069-4602-8886-4966CC20A034}" sibTransId="{FFE6C70A-6299-49E1-B18D-5627A6A3ECE8}"/>
    <dgm:cxn modelId="{90590FB0-CFDB-4A3E-910A-CDEEE0FD9F0C}" type="presOf" srcId="{CE6B11EE-77CE-4438-99BD-91595ABF51E0}" destId="{F51B1B57-86FD-4E85-AC34-D7882955D845}" srcOrd="1" destOrd="0" presId="urn:microsoft.com/office/officeart/2005/8/layout/target3"/>
    <dgm:cxn modelId="{9626B7B6-632D-444A-9FC6-2C7F1F7CA975}" srcId="{7CBB587C-0A59-4B60-8F59-EE61B2C9040D}" destId="{50C792D4-D884-41AA-A8F4-71B093372311}" srcOrd="0" destOrd="0" parTransId="{8D540B29-4A43-4E4B-BCA9-7C9D20014A43}" sibTransId="{81DE1AF2-77F9-4180-8EF2-90C52D398E26}"/>
    <dgm:cxn modelId="{4D9CEFD0-F16E-4D39-80C2-B4E2F4A99781}" type="presOf" srcId="{461306E4-CDD5-4336-BDE2-015485E3A633}" destId="{4AF54ED0-954D-4D8B-ABEA-C32E0BD9104D}" srcOrd="1" destOrd="0" presId="urn:microsoft.com/office/officeart/2005/8/layout/target3"/>
    <dgm:cxn modelId="{740389F4-5B01-4C69-AFC1-DAA1F1BF1299}" type="presOf" srcId="{50C792D4-D884-41AA-A8F4-71B093372311}" destId="{1A53D76D-535C-4A34-9C47-3D03E86A6021}" srcOrd="0" destOrd="0" presId="urn:microsoft.com/office/officeart/2005/8/layout/target3"/>
    <dgm:cxn modelId="{070FDFFC-1463-4EE4-B5BA-4131DF0FA725}" type="presOf" srcId="{461306E4-CDD5-4336-BDE2-015485E3A633}" destId="{AB82A6D7-EB25-4309-8D57-EAA1D8CC93BA}" srcOrd="0" destOrd="0" presId="urn:microsoft.com/office/officeart/2005/8/layout/target3"/>
    <dgm:cxn modelId="{A03319FF-CCCB-4008-996A-07F39C0EC4B8}" type="presOf" srcId="{7F38E86D-C913-4ADB-B95D-08D993D1ABD4}" destId="{221C9DE5-6465-4808-B484-FE5D3B4AD204}" srcOrd="1" destOrd="0" presId="urn:microsoft.com/office/officeart/2005/8/layout/target3"/>
    <dgm:cxn modelId="{E1C1E700-B791-4D29-A7F9-DDCCD37C16AC}" type="presParOf" srcId="{6C25179C-AA46-4307-A6C5-A27BB679726E}" destId="{A8854C0A-1509-415D-8B95-A470C644424E}" srcOrd="0" destOrd="0" presId="urn:microsoft.com/office/officeart/2005/8/layout/target3"/>
    <dgm:cxn modelId="{8F54A508-CCE1-472C-82D9-61DA44A01813}" type="presParOf" srcId="{6C25179C-AA46-4307-A6C5-A27BB679726E}" destId="{58F63B51-FEB6-4107-8B7D-6EB901A47E52}" srcOrd="1" destOrd="0" presId="urn:microsoft.com/office/officeart/2005/8/layout/target3"/>
    <dgm:cxn modelId="{77FF2B63-C774-4BC3-B124-2DC7F235D261}" type="presParOf" srcId="{6C25179C-AA46-4307-A6C5-A27BB679726E}" destId="{1A53D76D-535C-4A34-9C47-3D03E86A6021}" srcOrd="2" destOrd="0" presId="urn:microsoft.com/office/officeart/2005/8/layout/target3"/>
    <dgm:cxn modelId="{A9913CE2-D5E9-4073-9C78-0AB34B0BB250}" type="presParOf" srcId="{6C25179C-AA46-4307-A6C5-A27BB679726E}" destId="{097D3FA4-20E6-4164-BA4E-0D5DF8F3D1F6}" srcOrd="3" destOrd="0" presId="urn:microsoft.com/office/officeart/2005/8/layout/target3"/>
    <dgm:cxn modelId="{24CF09A7-5BDE-4A59-A499-8AC601D2A4ED}" type="presParOf" srcId="{6C25179C-AA46-4307-A6C5-A27BB679726E}" destId="{EF35CC14-FB34-4A4F-9BCE-B19697FB09A1}" srcOrd="4" destOrd="0" presId="urn:microsoft.com/office/officeart/2005/8/layout/target3"/>
    <dgm:cxn modelId="{0C547215-6AC8-4FA2-87B8-B5CEEBE3E5A6}" type="presParOf" srcId="{6C25179C-AA46-4307-A6C5-A27BB679726E}" destId="{B3B9F856-D153-4BF5-8739-1E4B1189B7EF}" srcOrd="5" destOrd="0" presId="urn:microsoft.com/office/officeart/2005/8/layout/target3"/>
    <dgm:cxn modelId="{B6CEDCD2-85C3-4938-AC1A-2E2373B16B60}" type="presParOf" srcId="{6C25179C-AA46-4307-A6C5-A27BB679726E}" destId="{EF4B4674-0F4E-4620-8811-14555BE56B96}" srcOrd="6" destOrd="0" presId="urn:microsoft.com/office/officeart/2005/8/layout/target3"/>
    <dgm:cxn modelId="{4ACC7F76-A5F1-4122-A271-EAA4C6773927}" type="presParOf" srcId="{6C25179C-AA46-4307-A6C5-A27BB679726E}" destId="{4774DCD0-4ED9-420C-A14F-60254F261198}" srcOrd="7" destOrd="0" presId="urn:microsoft.com/office/officeart/2005/8/layout/target3"/>
    <dgm:cxn modelId="{68FFEC66-D497-4049-AD16-1CA3A87CF43A}" type="presParOf" srcId="{6C25179C-AA46-4307-A6C5-A27BB679726E}" destId="{9CDC8E8C-9665-4252-B6A1-A87E9B6B24B8}" srcOrd="8" destOrd="0" presId="urn:microsoft.com/office/officeart/2005/8/layout/target3"/>
    <dgm:cxn modelId="{4061687D-3F17-4C2C-B471-CCBADC1C24C0}" type="presParOf" srcId="{6C25179C-AA46-4307-A6C5-A27BB679726E}" destId="{3EE736AE-7FB6-4FCD-991D-FBFF3F91B127}" srcOrd="9" destOrd="0" presId="urn:microsoft.com/office/officeart/2005/8/layout/target3"/>
    <dgm:cxn modelId="{9D072C0A-9292-4C33-8D94-FF4B250FA5BA}" type="presParOf" srcId="{6C25179C-AA46-4307-A6C5-A27BB679726E}" destId="{9787F6FD-AAA9-4F67-B9BD-8FABB28EA928}" srcOrd="10" destOrd="0" presId="urn:microsoft.com/office/officeart/2005/8/layout/target3"/>
    <dgm:cxn modelId="{5B55203B-82C2-4184-8913-A8D7BE08BEA8}" type="presParOf" srcId="{6C25179C-AA46-4307-A6C5-A27BB679726E}" destId="{AB82A6D7-EB25-4309-8D57-EAA1D8CC93BA}" srcOrd="11" destOrd="0" presId="urn:microsoft.com/office/officeart/2005/8/layout/target3"/>
    <dgm:cxn modelId="{D5BB4F60-7B87-4F6D-87A3-652F576BA7E5}" type="presParOf" srcId="{6C25179C-AA46-4307-A6C5-A27BB679726E}" destId="{A643AEA6-A4B6-4792-8E2A-D02E351D9B43}" srcOrd="12" destOrd="0" presId="urn:microsoft.com/office/officeart/2005/8/layout/target3"/>
    <dgm:cxn modelId="{8731221D-C124-4C3A-9739-01E31926338D}" type="presParOf" srcId="{6C25179C-AA46-4307-A6C5-A27BB679726E}" destId="{221C9DE5-6465-4808-B484-FE5D3B4AD204}" srcOrd="13" destOrd="0" presId="urn:microsoft.com/office/officeart/2005/8/layout/target3"/>
    <dgm:cxn modelId="{A4BA40D1-21B7-4568-8BE1-12F3707BADAF}" type="presParOf" srcId="{6C25179C-AA46-4307-A6C5-A27BB679726E}" destId="{F51B1B57-86FD-4E85-AC34-D7882955D845}" srcOrd="14" destOrd="0" presId="urn:microsoft.com/office/officeart/2005/8/layout/target3"/>
    <dgm:cxn modelId="{5EC8E30B-9BF4-45F7-A018-2712A9D87846}" type="presParOf" srcId="{6C25179C-AA46-4307-A6C5-A27BB679726E}" destId="{4AF54ED0-954D-4D8B-ABEA-C32E0BD9104D}"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F6025E-5478-4430-ABF3-65AB4DDA22D8}"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tr-TR"/>
        </a:p>
      </dgm:t>
    </dgm:pt>
    <dgm:pt modelId="{EA75367D-EFEB-494F-BB7F-40EEB172FB43}">
      <dgm:prSet phldrT="[Metin]"/>
      <dgm:spPr/>
      <dgm:t>
        <a:bodyPr/>
        <a:lstStyle/>
        <a:p>
          <a:r>
            <a:rPr lang="tr-TR" dirty="0"/>
            <a:t>DERSLER</a:t>
          </a:r>
        </a:p>
      </dgm:t>
    </dgm:pt>
    <dgm:pt modelId="{ECA0F848-2270-4C0A-A702-5A7B0FAA0730}" type="parTrans" cxnId="{A6A71537-DEA5-49CC-A388-E4E7C4D567C0}">
      <dgm:prSet/>
      <dgm:spPr/>
      <dgm:t>
        <a:bodyPr/>
        <a:lstStyle/>
        <a:p>
          <a:endParaRPr lang="tr-TR"/>
        </a:p>
      </dgm:t>
    </dgm:pt>
    <dgm:pt modelId="{3F92D467-A55B-40A8-82B7-B3A6FCC6B1D4}" type="sibTrans" cxnId="{A6A71537-DEA5-49CC-A388-E4E7C4D567C0}">
      <dgm:prSet/>
      <dgm:spPr/>
      <dgm:t>
        <a:bodyPr/>
        <a:lstStyle/>
        <a:p>
          <a:endParaRPr lang="tr-TR"/>
        </a:p>
      </dgm:t>
    </dgm:pt>
    <dgm:pt modelId="{4BB91CA6-2E93-4F80-BAB7-C8D55383FD97}">
      <dgm:prSet phldrT="[Metin]"/>
      <dgm:spPr/>
      <dgm:t>
        <a:bodyPr/>
        <a:lstStyle/>
        <a:p>
          <a:r>
            <a:rPr lang="tr-TR" dirty="0"/>
            <a:t>STAJLAR</a:t>
          </a:r>
        </a:p>
      </dgm:t>
    </dgm:pt>
    <dgm:pt modelId="{051CD2BE-3E36-43D4-A2B9-E6A4C2255704}" type="parTrans" cxnId="{4C88887C-528D-4901-872E-2CF2E9B29EB2}">
      <dgm:prSet/>
      <dgm:spPr/>
      <dgm:t>
        <a:bodyPr/>
        <a:lstStyle/>
        <a:p>
          <a:endParaRPr lang="tr-TR"/>
        </a:p>
      </dgm:t>
    </dgm:pt>
    <dgm:pt modelId="{F56F4B1D-5A0E-4D1B-BDEF-24B3CC81070D}" type="sibTrans" cxnId="{4C88887C-528D-4901-872E-2CF2E9B29EB2}">
      <dgm:prSet/>
      <dgm:spPr/>
      <dgm:t>
        <a:bodyPr/>
        <a:lstStyle/>
        <a:p>
          <a:endParaRPr lang="tr-TR"/>
        </a:p>
      </dgm:t>
    </dgm:pt>
    <dgm:pt modelId="{47B4EED0-287E-464B-BAE3-1BA1C42AF470}">
      <dgm:prSet phldrT="[Metin]"/>
      <dgm:spPr/>
      <dgm:t>
        <a:bodyPr/>
        <a:lstStyle/>
        <a:p>
          <a:r>
            <a:rPr lang="tr-TR" dirty="0"/>
            <a:t>UYGULAMALAR</a:t>
          </a:r>
        </a:p>
      </dgm:t>
    </dgm:pt>
    <dgm:pt modelId="{E54822C2-D313-4C6D-A052-96D72B8FE301}" type="parTrans" cxnId="{51FE2A9C-FCAE-4C4F-9826-5E6BE74CBA16}">
      <dgm:prSet/>
      <dgm:spPr/>
      <dgm:t>
        <a:bodyPr/>
        <a:lstStyle/>
        <a:p>
          <a:endParaRPr lang="tr-TR"/>
        </a:p>
      </dgm:t>
    </dgm:pt>
    <dgm:pt modelId="{8F2C477B-50E1-4682-9B66-3F0044EBE75F}" type="sibTrans" cxnId="{51FE2A9C-FCAE-4C4F-9826-5E6BE74CBA16}">
      <dgm:prSet/>
      <dgm:spPr/>
      <dgm:t>
        <a:bodyPr/>
        <a:lstStyle/>
        <a:p>
          <a:endParaRPr lang="tr-TR"/>
        </a:p>
      </dgm:t>
    </dgm:pt>
    <dgm:pt modelId="{010EA6FC-C72B-4099-9062-06341C5AD6C1}">
      <dgm:prSet/>
      <dgm:spPr/>
      <dgm:t>
        <a:bodyPr/>
        <a:lstStyle/>
        <a:p>
          <a:r>
            <a:rPr lang="tr-TR" dirty="0"/>
            <a:t>DERS DIŞI ETKİNLİKLER</a:t>
          </a:r>
        </a:p>
      </dgm:t>
    </dgm:pt>
    <dgm:pt modelId="{371FE3F3-AC23-471E-AAC8-1BB8DA54BF10}" type="parTrans" cxnId="{1BE2B251-9915-412D-8A11-02AF0EF2B7F5}">
      <dgm:prSet/>
      <dgm:spPr/>
      <dgm:t>
        <a:bodyPr/>
        <a:lstStyle/>
        <a:p>
          <a:endParaRPr lang="tr-TR"/>
        </a:p>
      </dgm:t>
    </dgm:pt>
    <dgm:pt modelId="{F60F0F8B-617D-4F1F-A95B-78AE4AC1A94F}" type="sibTrans" cxnId="{1BE2B251-9915-412D-8A11-02AF0EF2B7F5}">
      <dgm:prSet/>
      <dgm:spPr/>
      <dgm:t>
        <a:bodyPr/>
        <a:lstStyle/>
        <a:p>
          <a:endParaRPr lang="tr-TR"/>
        </a:p>
      </dgm:t>
    </dgm:pt>
    <dgm:pt modelId="{D323C72B-1C48-4380-841C-6BC9DD4430CF}" type="pres">
      <dgm:prSet presAssocID="{7CF6025E-5478-4430-ABF3-65AB4DDA22D8}" presName="rootnode" presStyleCnt="0">
        <dgm:presLayoutVars>
          <dgm:chMax/>
          <dgm:chPref/>
          <dgm:dir/>
          <dgm:animLvl val="lvl"/>
        </dgm:presLayoutVars>
      </dgm:prSet>
      <dgm:spPr/>
    </dgm:pt>
    <dgm:pt modelId="{D8EB1769-F564-4BC7-99FB-525164345465}" type="pres">
      <dgm:prSet presAssocID="{EA75367D-EFEB-494F-BB7F-40EEB172FB43}" presName="composite" presStyleCnt="0"/>
      <dgm:spPr/>
    </dgm:pt>
    <dgm:pt modelId="{F8F401BC-83BA-45C5-871E-5FBB075F4E09}" type="pres">
      <dgm:prSet presAssocID="{EA75367D-EFEB-494F-BB7F-40EEB172FB43}" presName="LShape" presStyleLbl="alignNode1" presStyleIdx="0" presStyleCnt="7"/>
      <dgm:spPr/>
    </dgm:pt>
    <dgm:pt modelId="{41957925-DB81-4D68-9C43-15B2E2E5CA4F}" type="pres">
      <dgm:prSet presAssocID="{EA75367D-EFEB-494F-BB7F-40EEB172FB43}" presName="ParentText" presStyleLbl="revTx" presStyleIdx="0" presStyleCnt="4">
        <dgm:presLayoutVars>
          <dgm:chMax val="0"/>
          <dgm:chPref val="0"/>
          <dgm:bulletEnabled val="1"/>
        </dgm:presLayoutVars>
      </dgm:prSet>
      <dgm:spPr/>
    </dgm:pt>
    <dgm:pt modelId="{2711341C-E7F0-4716-9094-5B7DE78E25AA}" type="pres">
      <dgm:prSet presAssocID="{EA75367D-EFEB-494F-BB7F-40EEB172FB43}" presName="Triangle" presStyleLbl="alignNode1" presStyleIdx="1" presStyleCnt="7"/>
      <dgm:spPr/>
    </dgm:pt>
    <dgm:pt modelId="{6C0141B3-FC8F-4155-A012-C5C041F8FDFF}" type="pres">
      <dgm:prSet presAssocID="{3F92D467-A55B-40A8-82B7-B3A6FCC6B1D4}" presName="sibTrans" presStyleCnt="0"/>
      <dgm:spPr/>
    </dgm:pt>
    <dgm:pt modelId="{28FEAABB-B09D-4FEB-B809-A031CA00E322}" type="pres">
      <dgm:prSet presAssocID="{3F92D467-A55B-40A8-82B7-B3A6FCC6B1D4}" presName="space" presStyleCnt="0"/>
      <dgm:spPr/>
    </dgm:pt>
    <dgm:pt modelId="{9C81CEFE-58AE-44A3-8DAD-FBCF08903534}" type="pres">
      <dgm:prSet presAssocID="{4BB91CA6-2E93-4F80-BAB7-C8D55383FD97}" presName="composite" presStyleCnt="0"/>
      <dgm:spPr/>
    </dgm:pt>
    <dgm:pt modelId="{4BFC8796-8A40-4DE5-AC2A-851190EB9C64}" type="pres">
      <dgm:prSet presAssocID="{4BB91CA6-2E93-4F80-BAB7-C8D55383FD97}" presName="LShape" presStyleLbl="alignNode1" presStyleIdx="2" presStyleCnt="7"/>
      <dgm:spPr/>
    </dgm:pt>
    <dgm:pt modelId="{86785260-6C34-4718-9B25-18FC1E79B22E}" type="pres">
      <dgm:prSet presAssocID="{4BB91CA6-2E93-4F80-BAB7-C8D55383FD97}" presName="ParentText" presStyleLbl="revTx" presStyleIdx="1" presStyleCnt="4">
        <dgm:presLayoutVars>
          <dgm:chMax val="0"/>
          <dgm:chPref val="0"/>
          <dgm:bulletEnabled val="1"/>
        </dgm:presLayoutVars>
      </dgm:prSet>
      <dgm:spPr/>
    </dgm:pt>
    <dgm:pt modelId="{ABEBB384-77BD-4785-A18F-9F20F831D9EC}" type="pres">
      <dgm:prSet presAssocID="{4BB91CA6-2E93-4F80-BAB7-C8D55383FD97}" presName="Triangle" presStyleLbl="alignNode1" presStyleIdx="3" presStyleCnt="7"/>
      <dgm:spPr/>
    </dgm:pt>
    <dgm:pt modelId="{7F55A989-6E16-4FF5-8253-6AC7B0D2B0D1}" type="pres">
      <dgm:prSet presAssocID="{F56F4B1D-5A0E-4D1B-BDEF-24B3CC81070D}" presName="sibTrans" presStyleCnt="0"/>
      <dgm:spPr/>
    </dgm:pt>
    <dgm:pt modelId="{910C2423-AE6D-4A2F-AA1B-827ECA2A049E}" type="pres">
      <dgm:prSet presAssocID="{F56F4B1D-5A0E-4D1B-BDEF-24B3CC81070D}" presName="space" presStyleCnt="0"/>
      <dgm:spPr/>
    </dgm:pt>
    <dgm:pt modelId="{19006D95-0225-4480-8E67-749406011D43}" type="pres">
      <dgm:prSet presAssocID="{47B4EED0-287E-464B-BAE3-1BA1C42AF470}" presName="composite" presStyleCnt="0"/>
      <dgm:spPr/>
    </dgm:pt>
    <dgm:pt modelId="{392E76CE-F0E4-4DB7-A03E-EC0ADE1E7514}" type="pres">
      <dgm:prSet presAssocID="{47B4EED0-287E-464B-BAE3-1BA1C42AF470}" presName="LShape" presStyleLbl="alignNode1" presStyleIdx="4" presStyleCnt="7"/>
      <dgm:spPr/>
    </dgm:pt>
    <dgm:pt modelId="{B1A27B8A-7D83-4013-A67C-4CFA4464F89C}" type="pres">
      <dgm:prSet presAssocID="{47B4EED0-287E-464B-BAE3-1BA1C42AF470}" presName="ParentText" presStyleLbl="revTx" presStyleIdx="2" presStyleCnt="4">
        <dgm:presLayoutVars>
          <dgm:chMax val="0"/>
          <dgm:chPref val="0"/>
          <dgm:bulletEnabled val="1"/>
        </dgm:presLayoutVars>
      </dgm:prSet>
      <dgm:spPr/>
    </dgm:pt>
    <dgm:pt modelId="{AA3B5335-9C3C-48E7-98D5-BB73A0A38920}" type="pres">
      <dgm:prSet presAssocID="{47B4EED0-287E-464B-BAE3-1BA1C42AF470}" presName="Triangle" presStyleLbl="alignNode1" presStyleIdx="5" presStyleCnt="7"/>
      <dgm:spPr/>
    </dgm:pt>
    <dgm:pt modelId="{9E902626-9CAC-43D0-B3DB-BDFA976C0441}" type="pres">
      <dgm:prSet presAssocID="{8F2C477B-50E1-4682-9B66-3F0044EBE75F}" presName="sibTrans" presStyleCnt="0"/>
      <dgm:spPr/>
    </dgm:pt>
    <dgm:pt modelId="{1DC3FECE-AAC4-480D-BE2D-2A697B58B0D1}" type="pres">
      <dgm:prSet presAssocID="{8F2C477B-50E1-4682-9B66-3F0044EBE75F}" presName="space" presStyleCnt="0"/>
      <dgm:spPr/>
    </dgm:pt>
    <dgm:pt modelId="{F15ADEB2-BB72-438C-9842-C7A92938BEF1}" type="pres">
      <dgm:prSet presAssocID="{010EA6FC-C72B-4099-9062-06341C5AD6C1}" presName="composite" presStyleCnt="0"/>
      <dgm:spPr/>
    </dgm:pt>
    <dgm:pt modelId="{B2DEB432-325F-4421-821B-1BD9FC288973}" type="pres">
      <dgm:prSet presAssocID="{010EA6FC-C72B-4099-9062-06341C5AD6C1}" presName="LShape" presStyleLbl="alignNode1" presStyleIdx="6" presStyleCnt="7"/>
      <dgm:spPr/>
    </dgm:pt>
    <dgm:pt modelId="{F3BDE7A2-E5C1-4706-AD2D-C204824AAA03}" type="pres">
      <dgm:prSet presAssocID="{010EA6FC-C72B-4099-9062-06341C5AD6C1}" presName="ParentText" presStyleLbl="revTx" presStyleIdx="3" presStyleCnt="4">
        <dgm:presLayoutVars>
          <dgm:chMax val="0"/>
          <dgm:chPref val="0"/>
          <dgm:bulletEnabled val="1"/>
        </dgm:presLayoutVars>
      </dgm:prSet>
      <dgm:spPr/>
    </dgm:pt>
  </dgm:ptLst>
  <dgm:cxnLst>
    <dgm:cxn modelId="{E4C55D03-36CF-4010-838E-731A48A96DC5}" type="presOf" srcId="{4BB91CA6-2E93-4F80-BAB7-C8D55383FD97}" destId="{86785260-6C34-4718-9B25-18FC1E79B22E}" srcOrd="0" destOrd="0" presId="urn:microsoft.com/office/officeart/2009/3/layout/StepUpProcess"/>
    <dgm:cxn modelId="{A6A71537-DEA5-49CC-A388-E4E7C4D567C0}" srcId="{7CF6025E-5478-4430-ABF3-65AB4DDA22D8}" destId="{EA75367D-EFEB-494F-BB7F-40EEB172FB43}" srcOrd="0" destOrd="0" parTransId="{ECA0F848-2270-4C0A-A702-5A7B0FAA0730}" sibTransId="{3F92D467-A55B-40A8-82B7-B3A6FCC6B1D4}"/>
    <dgm:cxn modelId="{A5334D5E-0A62-4061-8179-44F279353B25}" type="presOf" srcId="{010EA6FC-C72B-4099-9062-06341C5AD6C1}" destId="{F3BDE7A2-E5C1-4706-AD2D-C204824AAA03}" srcOrd="0" destOrd="0" presId="urn:microsoft.com/office/officeart/2009/3/layout/StepUpProcess"/>
    <dgm:cxn modelId="{1BE2B251-9915-412D-8A11-02AF0EF2B7F5}" srcId="{7CF6025E-5478-4430-ABF3-65AB4DDA22D8}" destId="{010EA6FC-C72B-4099-9062-06341C5AD6C1}" srcOrd="3" destOrd="0" parTransId="{371FE3F3-AC23-471E-AAC8-1BB8DA54BF10}" sibTransId="{F60F0F8B-617D-4F1F-A95B-78AE4AC1A94F}"/>
    <dgm:cxn modelId="{1820B354-71C1-4D07-A9C0-1AE30EE49D45}" type="presOf" srcId="{47B4EED0-287E-464B-BAE3-1BA1C42AF470}" destId="{B1A27B8A-7D83-4013-A67C-4CFA4464F89C}" srcOrd="0" destOrd="0" presId="urn:microsoft.com/office/officeart/2009/3/layout/StepUpProcess"/>
    <dgm:cxn modelId="{4C88887C-528D-4901-872E-2CF2E9B29EB2}" srcId="{7CF6025E-5478-4430-ABF3-65AB4DDA22D8}" destId="{4BB91CA6-2E93-4F80-BAB7-C8D55383FD97}" srcOrd="1" destOrd="0" parTransId="{051CD2BE-3E36-43D4-A2B9-E6A4C2255704}" sibTransId="{F56F4B1D-5A0E-4D1B-BDEF-24B3CC81070D}"/>
    <dgm:cxn modelId="{6D2ED097-F10A-4C37-B034-F0F1EB1C1AE8}" type="presOf" srcId="{EA75367D-EFEB-494F-BB7F-40EEB172FB43}" destId="{41957925-DB81-4D68-9C43-15B2E2E5CA4F}" srcOrd="0" destOrd="0" presId="urn:microsoft.com/office/officeart/2009/3/layout/StepUpProcess"/>
    <dgm:cxn modelId="{51FE2A9C-FCAE-4C4F-9826-5E6BE74CBA16}" srcId="{7CF6025E-5478-4430-ABF3-65AB4DDA22D8}" destId="{47B4EED0-287E-464B-BAE3-1BA1C42AF470}" srcOrd="2" destOrd="0" parTransId="{E54822C2-D313-4C6D-A052-96D72B8FE301}" sibTransId="{8F2C477B-50E1-4682-9B66-3F0044EBE75F}"/>
    <dgm:cxn modelId="{000C97D8-2EF7-482D-B4A4-4E1CD6574B59}" type="presOf" srcId="{7CF6025E-5478-4430-ABF3-65AB4DDA22D8}" destId="{D323C72B-1C48-4380-841C-6BC9DD4430CF}" srcOrd="0" destOrd="0" presId="urn:microsoft.com/office/officeart/2009/3/layout/StepUpProcess"/>
    <dgm:cxn modelId="{757151FD-1088-43C3-BC43-CA821B336975}" type="presParOf" srcId="{D323C72B-1C48-4380-841C-6BC9DD4430CF}" destId="{D8EB1769-F564-4BC7-99FB-525164345465}" srcOrd="0" destOrd="0" presId="urn:microsoft.com/office/officeart/2009/3/layout/StepUpProcess"/>
    <dgm:cxn modelId="{B688D569-3151-4161-A3C3-31EA860C7E39}" type="presParOf" srcId="{D8EB1769-F564-4BC7-99FB-525164345465}" destId="{F8F401BC-83BA-45C5-871E-5FBB075F4E09}" srcOrd="0" destOrd="0" presId="urn:microsoft.com/office/officeart/2009/3/layout/StepUpProcess"/>
    <dgm:cxn modelId="{1FC9F7ED-DC0E-493A-AE21-6788C491C055}" type="presParOf" srcId="{D8EB1769-F564-4BC7-99FB-525164345465}" destId="{41957925-DB81-4D68-9C43-15B2E2E5CA4F}" srcOrd="1" destOrd="0" presId="urn:microsoft.com/office/officeart/2009/3/layout/StepUpProcess"/>
    <dgm:cxn modelId="{2EB559F7-F0A3-4B30-8F9A-A89394933A26}" type="presParOf" srcId="{D8EB1769-F564-4BC7-99FB-525164345465}" destId="{2711341C-E7F0-4716-9094-5B7DE78E25AA}" srcOrd="2" destOrd="0" presId="urn:microsoft.com/office/officeart/2009/3/layout/StepUpProcess"/>
    <dgm:cxn modelId="{8DC5ED6A-5654-44CC-B175-186D50AA1325}" type="presParOf" srcId="{D323C72B-1C48-4380-841C-6BC9DD4430CF}" destId="{6C0141B3-FC8F-4155-A012-C5C041F8FDFF}" srcOrd="1" destOrd="0" presId="urn:microsoft.com/office/officeart/2009/3/layout/StepUpProcess"/>
    <dgm:cxn modelId="{9BACCB22-8FBC-4543-A695-34E44429B3EF}" type="presParOf" srcId="{6C0141B3-FC8F-4155-A012-C5C041F8FDFF}" destId="{28FEAABB-B09D-4FEB-B809-A031CA00E322}" srcOrd="0" destOrd="0" presId="urn:microsoft.com/office/officeart/2009/3/layout/StepUpProcess"/>
    <dgm:cxn modelId="{338B840D-1E32-4E7B-BF53-04AF54FBED29}" type="presParOf" srcId="{D323C72B-1C48-4380-841C-6BC9DD4430CF}" destId="{9C81CEFE-58AE-44A3-8DAD-FBCF08903534}" srcOrd="2" destOrd="0" presId="urn:microsoft.com/office/officeart/2009/3/layout/StepUpProcess"/>
    <dgm:cxn modelId="{491E286C-C091-41ED-AF16-35192F8D2AEC}" type="presParOf" srcId="{9C81CEFE-58AE-44A3-8DAD-FBCF08903534}" destId="{4BFC8796-8A40-4DE5-AC2A-851190EB9C64}" srcOrd="0" destOrd="0" presId="urn:microsoft.com/office/officeart/2009/3/layout/StepUpProcess"/>
    <dgm:cxn modelId="{AE5CF77A-A11F-47FF-8EB5-F7D4F2D2137A}" type="presParOf" srcId="{9C81CEFE-58AE-44A3-8DAD-FBCF08903534}" destId="{86785260-6C34-4718-9B25-18FC1E79B22E}" srcOrd="1" destOrd="0" presId="urn:microsoft.com/office/officeart/2009/3/layout/StepUpProcess"/>
    <dgm:cxn modelId="{14BED04B-DF45-4722-A937-FA973C8BA51C}" type="presParOf" srcId="{9C81CEFE-58AE-44A3-8DAD-FBCF08903534}" destId="{ABEBB384-77BD-4785-A18F-9F20F831D9EC}" srcOrd="2" destOrd="0" presId="urn:microsoft.com/office/officeart/2009/3/layout/StepUpProcess"/>
    <dgm:cxn modelId="{D9B6628E-A469-457E-908D-D28C9ED58C98}" type="presParOf" srcId="{D323C72B-1C48-4380-841C-6BC9DD4430CF}" destId="{7F55A989-6E16-4FF5-8253-6AC7B0D2B0D1}" srcOrd="3" destOrd="0" presId="urn:microsoft.com/office/officeart/2009/3/layout/StepUpProcess"/>
    <dgm:cxn modelId="{B452178E-FECA-4BBE-81A0-1F3E687DF4CF}" type="presParOf" srcId="{7F55A989-6E16-4FF5-8253-6AC7B0D2B0D1}" destId="{910C2423-AE6D-4A2F-AA1B-827ECA2A049E}" srcOrd="0" destOrd="0" presId="urn:microsoft.com/office/officeart/2009/3/layout/StepUpProcess"/>
    <dgm:cxn modelId="{E0C77865-BFB0-474B-AB3A-FFE76D58A2BC}" type="presParOf" srcId="{D323C72B-1C48-4380-841C-6BC9DD4430CF}" destId="{19006D95-0225-4480-8E67-749406011D43}" srcOrd="4" destOrd="0" presId="urn:microsoft.com/office/officeart/2009/3/layout/StepUpProcess"/>
    <dgm:cxn modelId="{F09E1470-A36E-432B-9EAD-ED087F9C7F1D}" type="presParOf" srcId="{19006D95-0225-4480-8E67-749406011D43}" destId="{392E76CE-F0E4-4DB7-A03E-EC0ADE1E7514}" srcOrd="0" destOrd="0" presId="urn:microsoft.com/office/officeart/2009/3/layout/StepUpProcess"/>
    <dgm:cxn modelId="{EC9A9B3C-1460-4902-9E2C-0A57AD7EF055}" type="presParOf" srcId="{19006D95-0225-4480-8E67-749406011D43}" destId="{B1A27B8A-7D83-4013-A67C-4CFA4464F89C}" srcOrd="1" destOrd="0" presId="urn:microsoft.com/office/officeart/2009/3/layout/StepUpProcess"/>
    <dgm:cxn modelId="{BCFF1E6D-7F11-4736-89E2-6DE4FA9F114A}" type="presParOf" srcId="{19006D95-0225-4480-8E67-749406011D43}" destId="{AA3B5335-9C3C-48E7-98D5-BB73A0A38920}" srcOrd="2" destOrd="0" presId="urn:microsoft.com/office/officeart/2009/3/layout/StepUpProcess"/>
    <dgm:cxn modelId="{A788D30B-4A5E-4128-8144-4F41BDAFEE49}" type="presParOf" srcId="{D323C72B-1C48-4380-841C-6BC9DD4430CF}" destId="{9E902626-9CAC-43D0-B3DB-BDFA976C0441}" srcOrd="5" destOrd="0" presId="urn:microsoft.com/office/officeart/2009/3/layout/StepUpProcess"/>
    <dgm:cxn modelId="{01B3B4E7-9061-4D55-996E-8B814ED5534F}" type="presParOf" srcId="{9E902626-9CAC-43D0-B3DB-BDFA976C0441}" destId="{1DC3FECE-AAC4-480D-BE2D-2A697B58B0D1}" srcOrd="0" destOrd="0" presId="urn:microsoft.com/office/officeart/2009/3/layout/StepUpProcess"/>
    <dgm:cxn modelId="{CFE42795-49AE-4BEC-AADD-79BC6A9E72DE}" type="presParOf" srcId="{D323C72B-1C48-4380-841C-6BC9DD4430CF}" destId="{F15ADEB2-BB72-438C-9842-C7A92938BEF1}" srcOrd="6" destOrd="0" presId="urn:microsoft.com/office/officeart/2009/3/layout/StepUpProcess"/>
    <dgm:cxn modelId="{00F22DD8-66BD-430B-8075-CA663C289A7F}" type="presParOf" srcId="{F15ADEB2-BB72-438C-9842-C7A92938BEF1}" destId="{B2DEB432-325F-4421-821B-1BD9FC288973}" srcOrd="0" destOrd="0" presId="urn:microsoft.com/office/officeart/2009/3/layout/StepUpProcess"/>
    <dgm:cxn modelId="{121D1D60-214B-44F7-8E39-0E84BD875EA1}" type="presParOf" srcId="{F15ADEB2-BB72-438C-9842-C7A92938BEF1}" destId="{F3BDE7A2-E5C1-4706-AD2D-C204824AAA03}"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410728-F273-459A-83AD-6011AF6970C3}" type="doc">
      <dgm:prSet loTypeId="urn:microsoft.com/office/officeart/2008/layout/AlternatingHexagons" loCatId="list" qsTypeId="urn:microsoft.com/office/officeart/2005/8/quickstyle/3d1" qsCatId="3D" csTypeId="urn:microsoft.com/office/officeart/2005/8/colors/accent1_2" csCatId="accent1" phldr="1"/>
      <dgm:spPr/>
      <dgm:t>
        <a:bodyPr/>
        <a:lstStyle/>
        <a:p>
          <a:endParaRPr lang="tr-TR"/>
        </a:p>
      </dgm:t>
    </dgm:pt>
    <dgm:pt modelId="{1ABCE109-D494-4574-AB7C-8014A35EE38E}">
      <dgm:prSet phldrT="[Metin]"/>
      <dgm:spPr>
        <a:solidFill>
          <a:srgbClr val="00B050"/>
        </a:solidFill>
      </dgm:spPr>
      <dgm:t>
        <a:bodyPr/>
        <a:lstStyle/>
        <a:p>
          <a:r>
            <a:rPr lang="tr-TR" b="1" dirty="0"/>
            <a:t>GEMİ MAKİNELERİ</a:t>
          </a:r>
        </a:p>
      </dgm:t>
    </dgm:pt>
    <dgm:pt modelId="{E4F55CAF-41FE-473D-A55A-B177301267F1}" type="parTrans" cxnId="{547AA752-8636-4C51-A6A4-135C23095FA2}">
      <dgm:prSet/>
      <dgm:spPr/>
      <dgm:t>
        <a:bodyPr/>
        <a:lstStyle/>
        <a:p>
          <a:endParaRPr lang="tr-TR" b="1"/>
        </a:p>
      </dgm:t>
    </dgm:pt>
    <dgm:pt modelId="{A0BF1F92-DE2C-46C8-94EC-AB272449466C}" type="sibTrans" cxnId="{547AA752-8636-4C51-A6A4-135C23095FA2}">
      <dgm:prSet/>
      <dgm:spPr>
        <a:solidFill>
          <a:srgbClr val="FFC000"/>
        </a:solidFill>
      </dgm:spPr>
      <dgm:t>
        <a:bodyPr/>
        <a:lstStyle/>
        <a:p>
          <a:r>
            <a:rPr lang="tr-TR" b="1" dirty="0"/>
            <a:t>MEKANİK</a:t>
          </a:r>
        </a:p>
      </dgm:t>
    </dgm:pt>
    <dgm:pt modelId="{0E60D8F4-50D5-48BB-96C3-FD1C3CA4C497}">
      <dgm:prSet phldrT="[Metin]"/>
      <dgm:spPr>
        <a:solidFill>
          <a:srgbClr val="0A4E95"/>
        </a:solidFill>
      </dgm:spPr>
      <dgm:t>
        <a:bodyPr/>
        <a:lstStyle/>
        <a:p>
          <a:r>
            <a:rPr lang="tr-TR" b="1" dirty="0"/>
            <a:t>GEMİ DİZAYNI</a:t>
          </a:r>
        </a:p>
      </dgm:t>
    </dgm:pt>
    <dgm:pt modelId="{B467B49B-A5C7-4566-AEF3-23E431C38AEB}" type="parTrans" cxnId="{7807AE51-E0A6-4B57-B280-93B3BF17D4F8}">
      <dgm:prSet/>
      <dgm:spPr/>
      <dgm:t>
        <a:bodyPr/>
        <a:lstStyle/>
        <a:p>
          <a:endParaRPr lang="tr-TR" b="1"/>
        </a:p>
      </dgm:t>
    </dgm:pt>
    <dgm:pt modelId="{F392C8DC-AF7D-41EC-9457-79DA4483AD39}" type="sibTrans" cxnId="{7807AE51-E0A6-4B57-B280-93B3BF17D4F8}">
      <dgm:prSet custT="1"/>
      <dgm:spPr>
        <a:solidFill>
          <a:schemeClr val="accent1">
            <a:lumMod val="60000"/>
            <a:lumOff val="40000"/>
          </a:schemeClr>
        </a:solidFill>
      </dgm:spPr>
      <dgm:t>
        <a:bodyPr/>
        <a:lstStyle/>
        <a:p>
          <a:r>
            <a:rPr lang="tr-TR" sz="1200" b="1" dirty="0"/>
            <a:t>PROBLEM ÇÖZME VE YORUMLAMA</a:t>
          </a:r>
        </a:p>
      </dgm:t>
    </dgm:pt>
    <dgm:pt modelId="{B8434BEC-12C3-4412-98F7-FF04DBF970B7}">
      <dgm:prSet phldrT="[Metin]"/>
      <dgm:spPr>
        <a:solidFill>
          <a:schemeClr val="accent2">
            <a:lumMod val="60000"/>
            <a:lumOff val="40000"/>
          </a:schemeClr>
        </a:solidFill>
      </dgm:spPr>
      <dgm:t>
        <a:bodyPr/>
        <a:lstStyle/>
        <a:p>
          <a:r>
            <a:rPr lang="tr-TR" b="1" dirty="0"/>
            <a:t>GEMİ – ÇEVRE ETKİLEŞİMİ</a:t>
          </a:r>
        </a:p>
      </dgm:t>
    </dgm:pt>
    <dgm:pt modelId="{549669A6-1AAF-488D-B439-927059C191E3}" type="parTrans" cxnId="{0AA991F8-40D6-410D-98CA-38ACB8FE5593}">
      <dgm:prSet/>
      <dgm:spPr/>
      <dgm:t>
        <a:bodyPr/>
        <a:lstStyle/>
        <a:p>
          <a:endParaRPr lang="tr-TR" b="1"/>
        </a:p>
      </dgm:t>
    </dgm:pt>
    <dgm:pt modelId="{F9669BB7-CB53-4B82-9815-930E7EB88B16}" type="sibTrans" cxnId="{0AA991F8-40D6-410D-98CA-38ACB8FE5593}">
      <dgm:prSet/>
      <dgm:spPr>
        <a:solidFill>
          <a:srgbClr val="C00000"/>
        </a:solidFill>
      </dgm:spPr>
      <dgm:t>
        <a:bodyPr/>
        <a:lstStyle/>
        <a:p>
          <a:r>
            <a:rPr lang="tr-TR" b="1" dirty="0"/>
            <a:t>GEMİ VE TERSANE OPERASYONU</a:t>
          </a:r>
        </a:p>
      </dgm:t>
    </dgm:pt>
    <dgm:pt modelId="{77D84CEF-2435-471F-995E-1B6CD2DD5A8B}" type="pres">
      <dgm:prSet presAssocID="{BF410728-F273-459A-83AD-6011AF6970C3}" presName="Name0" presStyleCnt="0">
        <dgm:presLayoutVars>
          <dgm:chMax/>
          <dgm:chPref/>
          <dgm:dir/>
          <dgm:animLvl val="lvl"/>
        </dgm:presLayoutVars>
      </dgm:prSet>
      <dgm:spPr/>
    </dgm:pt>
    <dgm:pt modelId="{64D0BE2F-93A2-4124-AA4B-579FCE4C7F7C}" type="pres">
      <dgm:prSet presAssocID="{1ABCE109-D494-4574-AB7C-8014A35EE38E}" presName="composite" presStyleCnt="0"/>
      <dgm:spPr/>
    </dgm:pt>
    <dgm:pt modelId="{12C111CD-740C-4F59-AE5D-049110AF9979}" type="pres">
      <dgm:prSet presAssocID="{1ABCE109-D494-4574-AB7C-8014A35EE38E}" presName="Parent1" presStyleLbl="node1" presStyleIdx="0" presStyleCnt="6">
        <dgm:presLayoutVars>
          <dgm:chMax val="1"/>
          <dgm:chPref val="1"/>
          <dgm:bulletEnabled val="1"/>
        </dgm:presLayoutVars>
      </dgm:prSet>
      <dgm:spPr/>
    </dgm:pt>
    <dgm:pt modelId="{5C59E913-7730-407C-80EB-0261D0F1E0A2}" type="pres">
      <dgm:prSet presAssocID="{1ABCE109-D494-4574-AB7C-8014A35EE38E}" presName="Childtext1" presStyleLbl="revTx" presStyleIdx="0" presStyleCnt="3">
        <dgm:presLayoutVars>
          <dgm:chMax val="0"/>
          <dgm:chPref val="0"/>
          <dgm:bulletEnabled val="1"/>
        </dgm:presLayoutVars>
      </dgm:prSet>
      <dgm:spPr/>
    </dgm:pt>
    <dgm:pt modelId="{A6A2F1E4-0DA4-4AFB-A1D9-CC7FC44FCDF7}" type="pres">
      <dgm:prSet presAssocID="{1ABCE109-D494-4574-AB7C-8014A35EE38E}" presName="BalanceSpacing" presStyleCnt="0"/>
      <dgm:spPr/>
    </dgm:pt>
    <dgm:pt modelId="{DE3DE8CF-5FBD-426B-BCE0-ED90FCB80861}" type="pres">
      <dgm:prSet presAssocID="{1ABCE109-D494-4574-AB7C-8014A35EE38E}" presName="BalanceSpacing1" presStyleCnt="0"/>
      <dgm:spPr/>
    </dgm:pt>
    <dgm:pt modelId="{342414BC-3737-4B0B-8FB7-451EC8E8E7C6}" type="pres">
      <dgm:prSet presAssocID="{A0BF1F92-DE2C-46C8-94EC-AB272449466C}" presName="Accent1Text" presStyleLbl="node1" presStyleIdx="1" presStyleCnt="6"/>
      <dgm:spPr/>
    </dgm:pt>
    <dgm:pt modelId="{BF92A2AA-B05B-43E8-92A4-ECA16F4698B2}" type="pres">
      <dgm:prSet presAssocID="{A0BF1F92-DE2C-46C8-94EC-AB272449466C}" presName="spaceBetweenRectangles" presStyleCnt="0"/>
      <dgm:spPr/>
    </dgm:pt>
    <dgm:pt modelId="{8F1F669F-1A4F-4CD9-9743-5EBE7302DDD6}" type="pres">
      <dgm:prSet presAssocID="{0E60D8F4-50D5-48BB-96C3-FD1C3CA4C497}" presName="composite" presStyleCnt="0"/>
      <dgm:spPr/>
    </dgm:pt>
    <dgm:pt modelId="{180C79F1-A0C4-4761-B08F-BA686CBCAFF4}" type="pres">
      <dgm:prSet presAssocID="{0E60D8F4-50D5-48BB-96C3-FD1C3CA4C497}" presName="Parent1" presStyleLbl="node1" presStyleIdx="2" presStyleCnt="6">
        <dgm:presLayoutVars>
          <dgm:chMax val="1"/>
          <dgm:chPref val="1"/>
          <dgm:bulletEnabled val="1"/>
        </dgm:presLayoutVars>
      </dgm:prSet>
      <dgm:spPr/>
    </dgm:pt>
    <dgm:pt modelId="{54496583-0A55-44CE-9912-75484395079B}" type="pres">
      <dgm:prSet presAssocID="{0E60D8F4-50D5-48BB-96C3-FD1C3CA4C497}" presName="Childtext1" presStyleLbl="revTx" presStyleIdx="1" presStyleCnt="3">
        <dgm:presLayoutVars>
          <dgm:chMax val="0"/>
          <dgm:chPref val="0"/>
          <dgm:bulletEnabled val="1"/>
        </dgm:presLayoutVars>
      </dgm:prSet>
      <dgm:spPr/>
    </dgm:pt>
    <dgm:pt modelId="{3AC4851A-6FDE-4780-89F8-44F7AB157E66}" type="pres">
      <dgm:prSet presAssocID="{0E60D8F4-50D5-48BB-96C3-FD1C3CA4C497}" presName="BalanceSpacing" presStyleCnt="0"/>
      <dgm:spPr/>
    </dgm:pt>
    <dgm:pt modelId="{2AC77561-1766-416A-B0E7-E56DDFA5B27E}" type="pres">
      <dgm:prSet presAssocID="{0E60D8F4-50D5-48BB-96C3-FD1C3CA4C497}" presName="BalanceSpacing1" presStyleCnt="0"/>
      <dgm:spPr/>
    </dgm:pt>
    <dgm:pt modelId="{467BFEF4-9444-4EF0-AC28-72AA67E70522}" type="pres">
      <dgm:prSet presAssocID="{F392C8DC-AF7D-41EC-9457-79DA4483AD39}" presName="Accent1Text" presStyleLbl="node1" presStyleIdx="3" presStyleCnt="6" custLinFactNeighborX="-2521" custLinFactNeighborY="3404"/>
      <dgm:spPr/>
    </dgm:pt>
    <dgm:pt modelId="{B87FEEA4-4948-41C9-884C-3419353FCBE9}" type="pres">
      <dgm:prSet presAssocID="{F392C8DC-AF7D-41EC-9457-79DA4483AD39}" presName="spaceBetweenRectangles" presStyleCnt="0"/>
      <dgm:spPr/>
    </dgm:pt>
    <dgm:pt modelId="{ECE03DB0-748C-4368-A7E7-CDC8ED9BDDE5}" type="pres">
      <dgm:prSet presAssocID="{B8434BEC-12C3-4412-98F7-FF04DBF970B7}" presName="composite" presStyleCnt="0"/>
      <dgm:spPr/>
    </dgm:pt>
    <dgm:pt modelId="{6BAC4A0D-7D64-416F-8086-4E2C2FFDD4D9}" type="pres">
      <dgm:prSet presAssocID="{B8434BEC-12C3-4412-98F7-FF04DBF970B7}" presName="Parent1" presStyleLbl="node1" presStyleIdx="4" presStyleCnt="6">
        <dgm:presLayoutVars>
          <dgm:chMax val="1"/>
          <dgm:chPref val="1"/>
          <dgm:bulletEnabled val="1"/>
        </dgm:presLayoutVars>
      </dgm:prSet>
      <dgm:spPr/>
    </dgm:pt>
    <dgm:pt modelId="{64683885-B07E-4F22-9E59-55A11823A2B2}" type="pres">
      <dgm:prSet presAssocID="{B8434BEC-12C3-4412-98F7-FF04DBF970B7}" presName="Childtext1" presStyleLbl="revTx" presStyleIdx="2" presStyleCnt="3" custScaleX="116984" custScaleY="186628">
        <dgm:presLayoutVars>
          <dgm:chMax val="0"/>
          <dgm:chPref val="0"/>
          <dgm:bulletEnabled val="1"/>
        </dgm:presLayoutVars>
      </dgm:prSet>
      <dgm:spPr/>
    </dgm:pt>
    <dgm:pt modelId="{93988164-986F-492D-8F3A-36C5CADB49C2}" type="pres">
      <dgm:prSet presAssocID="{B8434BEC-12C3-4412-98F7-FF04DBF970B7}" presName="BalanceSpacing" presStyleCnt="0"/>
      <dgm:spPr/>
    </dgm:pt>
    <dgm:pt modelId="{73CAD0B4-A3F4-4590-876A-8F301FCE7308}" type="pres">
      <dgm:prSet presAssocID="{B8434BEC-12C3-4412-98F7-FF04DBF970B7}" presName="BalanceSpacing1" presStyleCnt="0"/>
      <dgm:spPr/>
    </dgm:pt>
    <dgm:pt modelId="{7E93B17C-60AF-46A5-BA54-ACD3DD2E6C5B}" type="pres">
      <dgm:prSet presAssocID="{F9669BB7-CB53-4B82-9815-930E7EB88B16}" presName="Accent1Text" presStyleLbl="node1" presStyleIdx="5" presStyleCnt="6" custLinFactNeighborX="-1499" custLinFactNeighborY="0"/>
      <dgm:spPr/>
    </dgm:pt>
  </dgm:ptLst>
  <dgm:cxnLst>
    <dgm:cxn modelId="{CA4FD125-700B-44CB-AEFE-3B94D9F81D74}" type="presOf" srcId="{F392C8DC-AF7D-41EC-9457-79DA4483AD39}" destId="{467BFEF4-9444-4EF0-AC28-72AA67E70522}" srcOrd="0" destOrd="0" presId="urn:microsoft.com/office/officeart/2008/layout/AlternatingHexagons"/>
    <dgm:cxn modelId="{81C52837-22C6-4E61-A3C1-C4997AEB82E1}" type="presOf" srcId="{F9669BB7-CB53-4B82-9815-930E7EB88B16}" destId="{7E93B17C-60AF-46A5-BA54-ACD3DD2E6C5B}" srcOrd="0" destOrd="0" presId="urn:microsoft.com/office/officeart/2008/layout/AlternatingHexagons"/>
    <dgm:cxn modelId="{7807AE51-E0A6-4B57-B280-93B3BF17D4F8}" srcId="{BF410728-F273-459A-83AD-6011AF6970C3}" destId="{0E60D8F4-50D5-48BB-96C3-FD1C3CA4C497}" srcOrd="1" destOrd="0" parTransId="{B467B49B-A5C7-4566-AEF3-23E431C38AEB}" sibTransId="{F392C8DC-AF7D-41EC-9457-79DA4483AD39}"/>
    <dgm:cxn modelId="{547AA752-8636-4C51-A6A4-135C23095FA2}" srcId="{BF410728-F273-459A-83AD-6011AF6970C3}" destId="{1ABCE109-D494-4574-AB7C-8014A35EE38E}" srcOrd="0" destOrd="0" parTransId="{E4F55CAF-41FE-473D-A55A-B177301267F1}" sibTransId="{A0BF1F92-DE2C-46C8-94EC-AB272449466C}"/>
    <dgm:cxn modelId="{A31D448A-CDA1-4D38-B9A7-F02BB8F10363}" type="presOf" srcId="{B8434BEC-12C3-4412-98F7-FF04DBF970B7}" destId="{6BAC4A0D-7D64-416F-8086-4E2C2FFDD4D9}" srcOrd="0" destOrd="0" presId="urn:microsoft.com/office/officeart/2008/layout/AlternatingHexagons"/>
    <dgm:cxn modelId="{CB1E60A2-0EF0-4C19-8BDF-6BCAC206D0F9}" type="presOf" srcId="{BF410728-F273-459A-83AD-6011AF6970C3}" destId="{77D84CEF-2435-471F-995E-1B6CD2DD5A8B}" srcOrd="0" destOrd="0" presId="urn:microsoft.com/office/officeart/2008/layout/AlternatingHexagons"/>
    <dgm:cxn modelId="{6FDE0AC9-BACF-4F7B-9760-CDDFF58524B8}" type="presOf" srcId="{1ABCE109-D494-4574-AB7C-8014A35EE38E}" destId="{12C111CD-740C-4F59-AE5D-049110AF9979}" srcOrd="0" destOrd="0" presId="urn:microsoft.com/office/officeart/2008/layout/AlternatingHexagons"/>
    <dgm:cxn modelId="{086D0BEC-6A14-4F6B-A1A6-6C1FF5F71821}" type="presOf" srcId="{0E60D8F4-50D5-48BB-96C3-FD1C3CA4C497}" destId="{180C79F1-A0C4-4761-B08F-BA686CBCAFF4}" srcOrd="0" destOrd="0" presId="urn:microsoft.com/office/officeart/2008/layout/AlternatingHexagons"/>
    <dgm:cxn modelId="{31A4DFF6-3A21-441B-AF1C-B8FD659B65E9}" type="presOf" srcId="{A0BF1F92-DE2C-46C8-94EC-AB272449466C}" destId="{342414BC-3737-4B0B-8FB7-451EC8E8E7C6}" srcOrd="0" destOrd="0" presId="urn:microsoft.com/office/officeart/2008/layout/AlternatingHexagons"/>
    <dgm:cxn modelId="{0AA991F8-40D6-410D-98CA-38ACB8FE5593}" srcId="{BF410728-F273-459A-83AD-6011AF6970C3}" destId="{B8434BEC-12C3-4412-98F7-FF04DBF970B7}" srcOrd="2" destOrd="0" parTransId="{549669A6-1AAF-488D-B439-927059C191E3}" sibTransId="{F9669BB7-CB53-4B82-9815-930E7EB88B16}"/>
    <dgm:cxn modelId="{9585BF66-816F-4FD0-AD78-F76B95289835}" type="presParOf" srcId="{77D84CEF-2435-471F-995E-1B6CD2DD5A8B}" destId="{64D0BE2F-93A2-4124-AA4B-579FCE4C7F7C}" srcOrd="0" destOrd="0" presId="urn:microsoft.com/office/officeart/2008/layout/AlternatingHexagons"/>
    <dgm:cxn modelId="{2F563F04-CC57-44D5-9936-57469E7DFABA}" type="presParOf" srcId="{64D0BE2F-93A2-4124-AA4B-579FCE4C7F7C}" destId="{12C111CD-740C-4F59-AE5D-049110AF9979}" srcOrd="0" destOrd="0" presId="urn:microsoft.com/office/officeart/2008/layout/AlternatingHexagons"/>
    <dgm:cxn modelId="{D7F34B36-9118-4601-9C7D-D82C00124F8C}" type="presParOf" srcId="{64D0BE2F-93A2-4124-AA4B-579FCE4C7F7C}" destId="{5C59E913-7730-407C-80EB-0261D0F1E0A2}" srcOrd="1" destOrd="0" presId="urn:microsoft.com/office/officeart/2008/layout/AlternatingHexagons"/>
    <dgm:cxn modelId="{42CD9484-1283-4574-A5D5-BEFB165F256A}" type="presParOf" srcId="{64D0BE2F-93A2-4124-AA4B-579FCE4C7F7C}" destId="{A6A2F1E4-0DA4-4AFB-A1D9-CC7FC44FCDF7}" srcOrd="2" destOrd="0" presId="urn:microsoft.com/office/officeart/2008/layout/AlternatingHexagons"/>
    <dgm:cxn modelId="{7007B0A5-21EC-4111-AE29-E88C1BAFE666}" type="presParOf" srcId="{64D0BE2F-93A2-4124-AA4B-579FCE4C7F7C}" destId="{DE3DE8CF-5FBD-426B-BCE0-ED90FCB80861}" srcOrd="3" destOrd="0" presId="urn:microsoft.com/office/officeart/2008/layout/AlternatingHexagons"/>
    <dgm:cxn modelId="{4E382ACA-653F-4D12-B7C2-0B79EEBA76EF}" type="presParOf" srcId="{64D0BE2F-93A2-4124-AA4B-579FCE4C7F7C}" destId="{342414BC-3737-4B0B-8FB7-451EC8E8E7C6}" srcOrd="4" destOrd="0" presId="urn:microsoft.com/office/officeart/2008/layout/AlternatingHexagons"/>
    <dgm:cxn modelId="{A89BD013-77FC-482B-AA1D-D79A1D920D7C}" type="presParOf" srcId="{77D84CEF-2435-471F-995E-1B6CD2DD5A8B}" destId="{BF92A2AA-B05B-43E8-92A4-ECA16F4698B2}" srcOrd="1" destOrd="0" presId="urn:microsoft.com/office/officeart/2008/layout/AlternatingHexagons"/>
    <dgm:cxn modelId="{30120F61-B4A5-4680-98D0-E1C86DBD21CF}" type="presParOf" srcId="{77D84CEF-2435-471F-995E-1B6CD2DD5A8B}" destId="{8F1F669F-1A4F-4CD9-9743-5EBE7302DDD6}" srcOrd="2" destOrd="0" presId="urn:microsoft.com/office/officeart/2008/layout/AlternatingHexagons"/>
    <dgm:cxn modelId="{B840FEDA-624E-4940-9989-1B2F1E29759C}" type="presParOf" srcId="{8F1F669F-1A4F-4CD9-9743-5EBE7302DDD6}" destId="{180C79F1-A0C4-4761-B08F-BA686CBCAFF4}" srcOrd="0" destOrd="0" presId="urn:microsoft.com/office/officeart/2008/layout/AlternatingHexagons"/>
    <dgm:cxn modelId="{625D1325-7181-4853-A073-BBC0815E797C}" type="presParOf" srcId="{8F1F669F-1A4F-4CD9-9743-5EBE7302DDD6}" destId="{54496583-0A55-44CE-9912-75484395079B}" srcOrd="1" destOrd="0" presId="urn:microsoft.com/office/officeart/2008/layout/AlternatingHexagons"/>
    <dgm:cxn modelId="{A8790643-2B23-468D-86EC-3B08192D332A}" type="presParOf" srcId="{8F1F669F-1A4F-4CD9-9743-5EBE7302DDD6}" destId="{3AC4851A-6FDE-4780-89F8-44F7AB157E66}" srcOrd="2" destOrd="0" presId="urn:microsoft.com/office/officeart/2008/layout/AlternatingHexagons"/>
    <dgm:cxn modelId="{0AA2FAD6-2E15-4053-9044-1D03E5F6A80D}" type="presParOf" srcId="{8F1F669F-1A4F-4CD9-9743-5EBE7302DDD6}" destId="{2AC77561-1766-416A-B0E7-E56DDFA5B27E}" srcOrd="3" destOrd="0" presId="urn:microsoft.com/office/officeart/2008/layout/AlternatingHexagons"/>
    <dgm:cxn modelId="{4BCF52E1-5663-4BD0-92EB-6989BD590A6E}" type="presParOf" srcId="{8F1F669F-1A4F-4CD9-9743-5EBE7302DDD6}" destId="{467BFEF4-9444-4EF0-AC28-72AA67E70522}" srcOrd="4" destOrd="0" presId="urn:microsoft.com/office/officeart/2008/layout/AlternatingHexagons"/>
    <dgm:cxn modelId="{7BEC916A-3B69-4C54-9640-5CDEA7866B1F}" type="presParOf" srcId="{77D84CEF-2435-471F-995E-1B6CD2DD5A8B}" destId="{B87FEEA4-4948-41C9-884C-3419353FCBE9}" srcOrd="3" destOrd="0" presId="urn:microsoft.com/office/officeart/2008/layout/AlternatingHexagons"/>
    <dgm:cxn modelId="{9F24CCB3-EBC5-4DD8-8B15-38A819E5C05A}" type="presParOf" srcId="{77D84CEF-2435-471F-995E-1B6CD2DD5A8B}" destId="{ECE03DB0-748C-4368-A7E7-CDC8ED9BDDE5}" srcOrd="4" destOrd="0" presId="urn:microsoft.com/office/officeart/2008/layout/AlternatingHexagons"/>
    <dgm:cxn modelId="{2CC9DA90-670F-4AC9-B3A1-7165C4C80C6E}" type="presParOf" srcId="{ECE03DB0-748C-4368-A7E7-CDC8ED9BDDE5}" destId="{6BAC4A0D-7D64-416F-8086-4E2C2FFDD4D9}" srcOrd="0" destOrd="0" presId="urn:microsoft.com/office/officeart/2008/layout/AlternatingHexagons"/>
    <dgm:cxn modelId="{11490BE0-3120-458A-AE7B-FB817C49149C}" type="presParOf" srcId="{ECE03DB0-748C-4368-A7E7-CDC8ED9BDDE5}" destId="{64683885-B07E-4F22-9E59-55A11823A2B2}" srcOrd="1" destOrd="0" presId="urn:microsoft.com/office/officeart/2008/layout/AlternatingHexagons"/>
    <dgm:cxn modelId="{ABA40503-6AC2-451B-8D18-40311EC0C079}" type="presParOf" srcId="{ECE03DB0-748C-4368-A7E7-CDC8ED9BDDE5}" destId="{93988164-986F-492D-8F3A-36C5CADB49C2}" srcOrd="2" destOrd="0" presId="urn:microsoft.com/office/officeart/2008/layout/AlternatingHexagons"/>
    <dgm:cxn modelId="{03F71F8B-9C02-4465-AEF6-9AD95B17E231}" type="presParOf" srcId="{ECE03DB0-748C-4368-A7E7-CDC8ED9BDDE5}" destId="{73CAD0B4-A3F4-4590-876A-8F301FCE7308}" srcOrd="3" destOrd="0" presId="urn:microsoft.com/office/officeart/2008/layout/AlternatingHexagons"/>
    <dgm:cxn modelId="{5CDB6FA7-7EF4-4C52-BC67-2373CB30778D}" type="presParOf" srcId="{ECE03DB0-748C-4368-A7E7-CDC8ED9BDDE5}" destId="{7E93B17C-60AF-46A5-BA54-ACD3DD2E6C5B}"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D84FA5-D561-40EF-9F2F-CCA234FC69D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03450A07-D12D-42AB-B83A-8D088BA35DC4}">
      <dgm:prSet phldrT="[Metin]"/>
      <dgm:spPr>
        <a:solidFill>
          <a:srgbClr val="FFFF00"/>
        </a:solidFill>
      </dgm:spPr>
      <dgm:t>
        <a:bodyPr/>
        <a:lstStyle/>
        <a:p>
          <a:r>
            <a:rPr lang="tr-TR" b="1" dirty="0">
              <a:solidFill>
                <a:schemeClr val="tx1"/>
              </a:solidFill>
            </a:rPr>
            <a:t>PLANLAMA</a:t>
          </a:r>
        </a:p>
      </dgm:t>
    </dgm:pt>
    <dgm:pt modelId="{6D9A89CA-FDF1-403E-89F4-C786C2F2D68E}" type="parTrans" cxnId="{2BE8BDB9-3E31-4E3D-B827-2A465FB0F8F5}">
      <dgm:prSet/>
      <dgm:spPr/>
      <dgm:t>
        <a:bodyPr/>
        <a:lstStyle/>
        <a:p>
          <a:endParaRPr lang="tr-TR" b="1"/>
        </a:p>
      </dgm:t>
    </dgm:pt>
    <dgm:pt modelId="{76E38E81-2F41-44E9-A91A-75AD946242B5}" type="sibTrans" cxnId="{2BE8BDB9-3E31-4E3D-B827-2A465FB0F8F5}">
      <dgm:prSet/>
      <dgm:spPr/>
      <dgm:t>
        <a:bodyPr/>
        <a:lstStyle/>
        <a:p>
          <a:endParaRPr lang="tr-TR" b="1"/>
        </a:p>
      </dgm:t>
    </dgm:pt>
    <dgm:pt modelId="{8F7634C9-0E6E-46F4-B07E-41279CECE617}">
      <dgm:prSet phldrT="[Metin]"/>
      <dgm:spPr/>
      <dgm:t>
        <a:bodyPr/>
        <a:lstStyle/>
        <a:p>
          <a:r>
            <a:rPr lang="tr-TR" b="1" dirty="0"/>
            <a:t>ORGANİZASYON</a:t>
          </a:r>
        </a:p>
      </dgm:t>
    </dgm:pt>
    <dgm:pt modelId="{F24E6933-7EC3-4E78-850F-B8916CA181E0}" type="parTrans" cxnId="{A6925380-96F6-4494-901D-17836849B23E}">
      <dgm:prSet/>
      <dgm:spPr/>
      <dgm:t>
        <a:bodyPr/>
        <a:lstStyle/>
        <a:p>
          <a:endParaRPr lang="tr-TR" b="1"/>
        </a:p>
      </dgm:t>
    </dgm:pt>
    <dgm:pt modelId="{AFA5DFEA-8540-4338-BB47-35F9C2D95CC0}" type="sibTrans" cxnId="{A6925380-96F6-4494-901D-17836849B23E}">
      <dgm:prSet/>
      <dgm:spPr/>
      <dgm:t>
        <a:bodyPr/>
        <a:lstStyle/>
        <a:p>
          <a:endParaRPr lang="tr-TR" b="1"/>
        </a:p>
      </dgm:t>
    </dgm:pt>
    <dgm:pt modelId="{F44C0AC3-D174-47F3-896C-C07731CACBA9}">
      <dgm:prSet phldrT="[Metin]"/>
      <dgm:spPr>
        <a:solidFill>
          <a:srgbClr val="00B050"/>
        </a:solidFill>
      </dgm:spPr>
      <dgm:t>
        <a:bodyPr/>
        <a:lstStyle/>
        <a:p>
          <a:r>
            <a:rPr lang="tr-TR" b="1" dirty="0"/>
            <a:t>LİDERLİK</a:t>
          </a:r>
        </a:p>
      </dgm:t>
    </dgm:pt>
    <dgm:pt modelId="{E7D4F5A3-3F1A-431F-AB43-246B8216E756}" type="parTrans" cxnId="{AA6AD51C-FDA7-4182-9572-2B82A4EAA1E6}">
      <dgm:prSet/>
      <dgm:spPr/>
      <dgm:t>
        <a:bodyPr/>
        <a:lstStyle/>
        <a:p>
          <a:endParaRPr lang="tr-TR" b="1"/>
        </a:p>
      </dgm:t>
    </dgm:pt>
    <dgm:pt modelId="{063CE03B-CA05-4E9C-87B5-DB3091C7961E}" type="sibTrans" cxnId="{AA6AD51C-FDA7-4182-9572-2B82A4EAA1E6}">
      <dgm:prSet/>
      <dgm:spPr/>
      <dgm:t>
        <a:bodyPr/>
        <a:lstStyle/>
        <a:p>
          <a:endParaRPr lang="tr-TR" b="1"/>
        </a:p>
      </dgm:t>
    </dgm:pt>
    <dgm:pt modelId="{E4A020D8-8E98-4428-BF42-DD0221EC0939}">
      <dgm:prSet/>
      <dgm:spPr>
        <a:solidFill>
          <a:srgbClr val="FFC000"/>
        </a:solidFill>
      </dgm:spPr>
      <dgm:t>
        <a:bodyPr/>
        <a:lstStyle/>
        <a:p>
          <a:r>
            <a:rPr lang="tr-TR" b="1" dirty="0"/>
            <a:t>KALİTE YÖNETİMİ VE KONTROLÜ</a:t>
          </a:r>
        </a:p>
      </dgm:t>
    </dgm:pt>
    <dgm:pt modelId="{4D69A800-662B-45E7-87E4-6E6DA202217D}" type="parTrans" cxnId="{A7DFFB33-9A92-4D18-9F2F-7D78D7B8E399}">
      <dgm:prSet/>
      <dgm:spPr/>
      <dgm:t>
        <a:bodyPr/>
        <a:lstStyle/>
        <a:p>
          <a:endParaRPr lang="tr-TR" b="1"/>
        </a:p>
      </dgm:t>
    </dgm:pt>
    <dgm:pt modelId="{4599A732-9808-4AF3-83E7-AAC48F49A481}" type="sibTrans" cxnId="{A7DFFB33-9A92-4D18-9F2F-7D78D7B8E399}">
      <dgm:prSet/>
      <dgm:spPr/>
      <dgm:t>
        <a:bodyPr/>
        <a:lstStyle/>
        <a:p>
          <a:endParaRPr lang="tr-TR" b="1"/>
        </a:p>
      </dgm:t>
    </dgm:pt>
    <dgm:pt modelId="{DDD2E46C-7506-4862-9FC1-1DDCB8115D06}" type="pres">
      <dgm:prSet presAssocID="{FDD84FA5-D561-40EF-9F2F-CCA234FC69D9}" presName="Name0" presStyleCnt="0">
        <dgm:presLayoutVars>
          <dgm:dir/>
          <dgm:resizeHandles val="exact"/>
        </dgm:presLayoutVars>
      </dgm:prSet>
      <dgm:spPr/>
    </dgm:pt>
    <dgm:pt modelId="{DFD03762-AD0D-4D06-82E2-AFB4D10B04D0}" type="pres">
      <dgm:prSet presAssocID="{03450A07-D12D-42AB-B83A-8D088BA35DC4}" presName="node" presStyleLbl="node1" presStyleIdx="0" presStyleCnt="4">
        <dgm:presLayoutVars>
          <dgm:bulletEnabled val="1"/>
        </dgm:presLayoutVars>
      </dgm:prSet>
      <dgm:spPr/>
    </dgm:pt>
    <dgm:pt modelId="{DAFE13FB-75F8-4B18-A9E4-E2FE574B8B5F}" type="pres">
      <dgm:prSet presAssocID="{76E38E81-2F41-44E9-A91A-75AD946242B5}" presName="sibTrans" presStyleCnt="0"/>
      <dgm:spPr/>
    </dgm:pt>
    <dgm:pt modelId="{9695DBF7-73DD-4FA4-8D01-96C8163983AC}" type="pres">
      <dgm:prSet presAssocID="{8F7634C9-0E6E-46F4-B07E-41279CECE617}" presName="node" presStyleLbl="node1" presStyleIdx="1" presStyleCnt="4">
        <dgm:presLayoutVars>
          <dgm:bulletEnabled val="1"/>
        </dgm:presLayoutVars>
      </dgm:prSet>
      <dgm:spPr/>
    </dgm:pt>
    <dgm:pt modelId="{6BAE138A-2AE6-496C-AF10-03C217366C87}" type="pres">
      <dgm:prSet presAssocID="{AFA5DFEA-8540-4338-BB47-35F9C2D95CC0}" presName="sibTrans" presStyleCnt="0"/>
      <dgm:spPr/>
    </dgm:pt>
    <dgm:pt modelId="{85B275E6-12C1-48F6-A3C2-D1F57CF7039B}" type="pres">
      <dgm:prSet presAssocID="{F44C0AC3-D174-47F3-896C-C07731CACBA9}" presName="node" presStyleLbl="node1" presStyleIdx="2" presStyleCnt="4" custLinFactNeighborX="-2414">
        <dgm:presLayoutVars>
          <dgm:bulletEnabled val="1"/>
        </dgm:presLayoutVars>
      </dgm:prSet>
      <dgm:spPr/>
    </dgm:pt>
    <dgm:pt modelId="{1CFF43EE-0D0B-4D1E-BEAF-D6238B8DA3BC}" type="pres">
      <dgm:prSet presAssocID="{063CE03B-CA05-4E9C-87B5-DB3091C7961E}" presName="sibTrans" presStyleCnt="0"/>
      <dgm:spPr/>
    </dgm:pt>
    <dgm:pt modelId="{1BB9C459-4D10-4AF2-BF7F-76C434F71239}" type="pres">
      <dgm:prSet presAssocID="{E4A020D8-8E98-4428-BF42-DD0221EC0939}" presName="node" presStyleLbl="node1" presStyleIdx="3" presStyleCnt="4" custLinFactNeighborX="-15761" custLinFactNeighborY="-631">
        <dgm:presLayoutVars>
          <dgm:bulletEnabled val="1"/>
        </dgm:presLayoutVars>
      </dgm:prSet>
      <dgm:spPr/>
    </dgm:pt>
  </dgm:ptLst>
  <dgm:cxnLst>
    <dgm:cxn modelId="{0E8FD60F-4E11-4DCA-B877-A02E2BF6E682}" type="presOf" srcId="{E4A020D8-8E98-4428-BF42-DD0221EC0939}" destId="{1BB9C459-4D10-4AF2-BF7F-76C434F71239}" srcOrd="0" destOrd="0" presId="urn:microsoft.com/office/officeart/2005/8/layout/hList6"/>
    <dgm:cxn modelId="{AA6AD51C-FDA7-4182-9572-2B82A4EAA1E6}" srcId="{FDD84FA5-D561-40EF-9F2F-CCA234FC69D9}" destId="{F44C0AC3-D174-47F3-896C-C07731CACBA9}" srcOrd="2" destOrd="0" parTransId="{E7D4F5A3-3F1A-431F-AB43-246B8216E756}" sibTransId="{063CE03B-CA05-4E9C-87B5-DB3091C7961E}"/>
    <dgm:cxn modelId="{A7DFFB33-9A92-4D18-9F2F-7D78D7B8E399}" srcId="{FDD84FA5-D561-40EF-9F2F-CCA234FC69D9}" destId="{E4A020D8-8E98-4428-BF42-DD0221EC0939}" srcOrd="3" destOrd="0" parTransId="{4D69A800-662B-45E7-87E4-6E6DA202217D}" sibTransId="{4599A732-9808-4AF3-83E7-AAC48F49A481}"/>
    <dgm:cxn modelId="{69F33B5F-3BA5-44FF-887A-F281897C7F9B}" type="presOf" srcId="{03450A07-D12D-42AB-B83A-8D088BA35DC4}" destId="{DFD03762-AD0D-4D06-82E2-AFB4D10B04D0}" srcOrd="0" destOrd="0" presId="urn:microsoft.com/office/officeart/2005/8/layout/hList6"/>
    <dgm:cxn modelId="{F0012142-C217-41D3-9E67-ADE1196E0058}" type="presOf" srcId="{F44C0AC3-D174-47F3-896C-C07731CACBA9}" destId="{85B275E6-12C1-48F6-A3C2-D1F57CF7039B}" srcOrd="0" destOrd="0" presId="urn:microsoft.com/office/officeart/2005/8/layout/hList6"/>
    <dgm:cxn modelId="{7200A374-AF81-4454-9A57-45F6C9873824}" type="presOf" srcId="{8F7634C9-0E6E-46F4-B07E-41279CECE617}" destId="{9695DBF7-73DD-4FA4-8D01-96C8163983AC}" srcOrd="0" destOrd="0" presId="urn:microsoft.com/office/officeart/2005/8/layout/hList6"/>
    <dgm:cxn modelId="{A6925380-96F6-4494-901D-17836849B23E}" srcId="{FDD84FA5-D561-40EF-9F2F-CCA234FC69D9}" destId="{8F7634C9-0E6E-46F4-B07E-41279CECE617}" srcOrd="1" destOrd="0" parTransId="{F24E6933-7EC3-4E78-850F-B8916CA181E0}" sibTransId="{AFA5DFEA-8540-4338-BB47-35F9C2D95CC0}"/>
    <dgm:cxn modelId="{22F538A0-89BF-4914-B5D9-D123951788A1}" type="presOf" srcId="{FDD84FA5-D561-40EF-9F2F-CCA234FC69D9}" destId="{DDD2E46C-7506-4862-9FC1-1DDCB8115D06}" srcOrd="0" destOrd="0" presId="urn:microsoft.com/office/officeart/2005/8/layout/hList6"/>
    <dgm:cxn modelId="{2BE8BDB9-3E31-4E3D-B827-2A465FB0F8F5}" srcId="{FDD84FA5-D561-40EF-9F2F-CCA234FC69D9}" destId="{03450A07-D12D-42AB-B83A-8D088BA35DC4}" srcOrd="0" destOrd="0" parTransId="{6D9A89CA-FDF1-403E-89F4-C786C2F2D68E}" sibTransId="{76E38E81-2F41-44E9-A91A-75AD946242B5}"/>
    <dgm:cxn modelId="{189735F5-DB90-4E52-A7E6-6FB52AAC5948}" type="presParOf" srcId="{DDD2E46C-7506-4862-9FC1-1DDCB8115D06}" destId="{DFD03762-AD0D-4D06-82E2-AFB4D10B04D0}" srcOrd="0" destOrd="0" presId="urn:microsoft.com/office/officeart/2005/8/layout/hList6"/>
    <dgm:cxn modelId="{2B9DBE81-E37A-40CB-85B6-43C56594A604}" type="presParOf" srcId="{DDD2E46C-7506-4862-9FC1-1DDCB8115D06}" destId="{DAFE13FB-75F8-4B18-A9E4-E2FE574B8B5F}" srcOrd="1" destOrd="0" presId="urn:microsoft.com/office/officeart/2005/8/layout/hList6"/>
    <dgm:cxn modelId="{117C410F-271A-4089-AADE-51B7098A06F1}" type="presParOf" srcId="{DDD2E46C-7506-4862-9FC1-1DDCB8115D06}" destId="{9695DBF7-73DD-4FA4-8D01-96C8163983AC}" srcOrd="2" destOrd="0" presId="urn:microsoft.com/office/officeart/2005/8/layout/hList6"/>
    <dgm:cxn modelId="{AE499E88-690B-49C3-A322-CF411B73E36C}" type="presParOf" srcId="{DDD2E46C-7506-4862-9FC1-1DDCB8115D06}" destId="{6BAE138A-2AE6-496C-AF10-03C217366C87}" srcOrd="3" destOrd="0" presId="urn:microsoft.com/office/officeart/2005/8/layout/hList6"/>
    <dgm:cxn modelId="{889576AD-8C21-4C51-9392-387A334B7512}" type="presParOf" srcId="{DDD2E46C-7506-4862-9FC1-1DDCB8115D06}" destId="{85B275E6-12C1-48F6-A3C2-D1F57CF7039B}" srcOrd="4" destOrd="0" presId="urn:microsoft.com/office/officeart/2005/8/layout/hList6"/>
    <dgm:cxn modelId="{1B8BCDDB-1982-40E3-BCA4-7BCAD067818A}" type="presParOf" srcId="{DDD2E46C-7506-4862-9FC1-1DDCB8115D06}" destId="{1CFF43EE-0D0B-4D1E-BEAF-D6238B8DA3BC}" srcOrd="5" destOrd="0" presId="urn:microsoft.com/office/officeart/2005/8/layout/hList6"/>
    <dgm:cxn modelId="{F228C0CB-A1C9-4938-B793-F25B8D5EA731}" type="presParOf" srcId="{DDD2E46C-7506-4862-9FC1-1DDCB8115D06}" destId="{1BB9C459-4D10-4AF2-BF7F-76C434F71239}"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BBB1D7-7AED-4001-8AB2-3792312513FC}"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tr-TR"/>
        </a:p>
      </dgm:t>
    </dgm:pt>
    <dgm:pt modelId="{6B1BC9DF-03FF-4D6A-A0B7-9C3FB0D5147B}">
      <dgm:prSet phldrT="[Metin]"/>
      <dgm:spPr/>
      <dgm:t>
        <a:bodyPr/>
        <a:lstStyle/>
        <a:p>
          <a:r>
            <a:rPr lang="tr-TR" b="1" dirty="0"/>
            <a:t>ULUSAL VE ULUSLARARASI YASAL DÜZENLEMELER</a:t>
          </a:r>
        </a:p>
      </dgm:t>
    </dgm:pt>
    <dgm:pt modelId="{90296CFF-0025-4E17-B425-497245874E8F}" type="parTrans" cxnId="{0508ECF0-85AD-4168-894A-16C9EBC9C4B4}">
      <dgm:prSet/>
      <dgm:spPr/>
      <dgm:t>
        <a:bodyPr/>
        <a:lstStyle/>
        <a:p>
          <a:endParaRPr lang="tr-TR"/>
        </a:p>
      </dgm:t>
    </dgm:pt>
    <dgm:pt modelId="{7B880C97-4D6B-4B85-909B-06F88865DD77}" type="sibTrans" cxnId="{0508ECF0-85AD-4168-894A-16C9EBC9C4B4}">
      <dgm:prSet/>
      <dgm:spPr/>
      <dgm:t>
        <a:bodyPr/>
        <a:lstStyle/>
        <a:p>
          <a:endParaRPr lang="tr-TR"/>
        </a:p>
      </dgm:t>
    </dgm:pt>
    <dgm:pt modelId="{9B7935E4-38D7-40B9-AA5F-C43FF9D07F69}">
      <dgm:prSet phldrT="[Metin]"/>
      <dgm:spPr/>
      <dgm:t>
        <a:bodyPr/>
        <a:lstStyle/>
        <a:p>
          <a:r>
            <a:rPr lang="tr-TR" dirty="0"/>
            <a:t>DENİZ VE DENİZCİLİK BİLGİSİ</a:t>
          </a:r>
        </a:p>
      </dgm:t>
    </dgm:pt>
    <dgm:pt modelId="{F47E358A-0FB6-4AB9-8B2D-5902F66C5ED0}" type="parTrans" cxnId="{DA1F5C42-DD45-4987-886B-948B599D3BF0}">
      <dgm:prSet/>
      <dgm:spPr/>
      <dgm:t>
        <a:bodyPr/>
        <a:lstStyle/>
        <a:p>
          <a:endParaRPr lang="tr-TR"/>
        </a:p>
      </dgm:t>
    </dgm:pt>
    <dgm:pt modelId="{F0426467-6279-4356-8DAF-6CFA456BE9F1}" type="sibTrans" cxnId="{DA1F5C42-DD45-4987-886B-948B599D3BF0}">
      <dgm:prSet/>
      <dgm:spPr/>
      <dgm:t>
        <a:bodyPr/>
        <a:lstStyle/>
        <a:p>
          <a:endParaRPr lang="tr-TR"/>
        </a:p>
      </dgm:t>
    </dgm:pt>
    <dgm:pt modelId="{CEB8A373-F2E5-4AB0-8691-6AE9A248E975}">
      <dgm:prSet phldrT="[Metin]"/>
      <dgm:spPr/>
      <dgm:t>
        <a:bodyPr/>
        <a:lstStyle/>
        <a:p>
          <a:r>
            <a:rPr lang="tr-TR" b="1" dirty="0"/>
            <a:t>ENERJİ, </a:t>
          </a:r>
        </a:p>
        <a:p>
          <a:r>
            <a:rPr lang="tr-TR" b="1" dirty="0"/>
            <a:t>ÇEVRE,</a:t>
          </a:r>
        </a:p>
        <a:p>
          <a:r>
            <a:rPr lang="tr-TR" b="1" dirty="0"/>
            <a:t>İKLİM DEĞİŞİKLİĞİ</a:t>
          </a:r>
        </a:p>
      </dgm:t>
    </dgm:pt>
    <dgm:pt modelId="{18BFD7C3-1691-4D50-B871-2F128BB5BF78}" type="parTrans" cxnId="{ECDB480E-8E8C-4962-8459-12F9795F6953}">
      <dgm:prSet/>
      <dgm:spPr/>
      <dgm:t>
        <a:bodyPr/>
        <a:lstStyle/>
        <a:p>
          <a:endParaRPr lang="tr-TR"/>
        </a:p>
      </dgm:t>
    </dgm:pt>
    <dgm:pt modelId="{A6FFDC6A-3F3E-41B3-8291-1D74C75A7A85}" type="sibTrans" cxnId="{ECDB480E-8E8C-4962-8459-12F9795F6953}">
      <dgm:prSet/>
      <dgm:spPr/>
      <dgm:t>
        <a:bodyPr/>
        <a:lstStyle/>
        <a:p>
          <a:endParaRPr lang="tr-TR"/>
        </a:p>
      </dgm:t>
    </dgm:pt>
    <dgm:pt modelId="{C3B61AE4-94FC-4DBC-B45F-A5DB928984A7}">
      <dgm:prSet phldrT="[Metin]"/>
      <dgm:spPr>
        <a:solidFill>
          <a:schemeClr val="accent1">
            <a:lumMod val="75000"/>
          </a:schemeClr>
        </a:solidFill>
      </dgm:spPr>
      <dgm:t>
        <a:bodyPr/>
        <a:lstStyle/>
        <a:p>
          <a:r>
            <a:rPr lang="tr-TR" b="1" dirty="0"/>
            <a:t>MÜHENDİSLİK BECERİLERİ</a:t>
          </a:r>
        </a:p>
      </dgm:t>
    </dgm:pt>
    <dgm:pt modelId="{F34AE00B-7BAF-412D-BDAA-25A5BCAC6658}" type="parTrans" cxnId="{C75F33D1-02D0-40A2-A47C-4B0951E0FB0A}">
      <dgm:prSet/>
      <dgm:spPr/>
      <dgm:t>
        <a:bodyPr/>
        <a:lstStyle/>
        <a:p>
          <a:endParaRPr lang="tr-TR"/>
        </a:p>
      </dgm:t>
    </dgm:pt>
    <dgm:pt modelId="{6668F800-3940-4E12-AFF2-4D84D8776EF5}" type="sibTrans" cxnId="{C75F33D1-02D0-40A2-A47C-4B0951E0FB0A}">
      <dgm:prSet/>
      <dgm:spPr/>
      <dgm:t>
        <a:bodyPr/>
        <a:lstStyle/>
        <a:p>
          <a:endParaRPr lang="tr-TR"/>
        </a:p>
      </dgm:t>
    </dgm:pt>
    <dgm:pt modelId="{C099ACE1-2C01-40A5-9D1D-4BB3AB61FCC6}" type="pres">
      <dgm:prSet presAssocID="{C7BBB1D7-7AED-4001-8AB2-3792312513FC}" presName="matrix" presStyleCnt="0">
        <dgm:presLayoutVars>
          <dgm:chMax val="1"/>
          <dgm:dir/>
          <dgm:resizeHandles val="exact"/>
        </dgm:presLayoutVars>
      </dgm:prSet>
      <dgm:spPr/>
    </dgm:pt>
    <dgm:pt modelId="{9C858A1C-B9F9-4243-A2B1-176A5AD5027F}" type="pres">
      <dgm:prSet presAssocID="{C7BBB1D7-7AED-4001-8AB2-3792312513FC}" presName="diamond" presStyleLbl="bgShp" presStyleIdx="0" presStyleCnt="1" custLinFactNeighborX="-8239" custLinFactNeighborY="4233"/>
      <dgm:spPr>
        <a:solidFill>
          <a:schemeClr val="accent6">
            <a:lumMod val="20000"/>
            <a:lumOff val="80000"/>
          </a:schemeClr>
        </a:solidFill>
      </dgm:spPr>
    </dgm:pt>
    <dgm:pt modelId="{BDD61681-73AC-4AA5-BC72-BBD5DF80DEDF}" type="pres">
      <dgm:prSet presAssocID="{C7BBB1D7-7AED-4001-8AB2-3792312513FC}" presName="quad1" presStyleLbl="node1" presStyleIdx="0" presStyleCnt="4">
        <dgm:presLayoutVars>
          <dgm:chMax val="0"/>
          <dgm:chPref val="0"/>
          <dgm:bulletEnabled val="1"/>
        </dgm:presLayoutVars>
      </dgm:prSet>
      <dgm:spPr/>
    </dgm:pt>
    <dgm:pt modelId="{CDE1D9E2-7C85-473A-968D-2AB8AD208E8C}" type="pres">
      <dgm:prSet presAssocID="{C7BBB1D7-7AED-4001-8AB2-3792312513FC}" presName="quad2" presStyleLbl="node1" presStyleIdx="1" presStyleCnt="4">
        <dgm:presLayoutVars>
          <dgm:chMax val="0"/>
          <dgm:chPref val="0"/>
          <dgm:bulletEnabled val="1"/>
        </dgm:presLayoutVars>
      </dgm:prSet>
      <dgm:spPr/>
    </dgm:pt>
    <dgm:pt modelId="{217CA0AE-60A3-4E04-93FA-4EA5B55601AD}" type="pres">
      <dgm:prSet presAssocID="{C7BBB1D7-7AED-4001-8AB2-3792312513FC}" presName="quad3" presStyleLbl="node1" presStyleIdx="2" presStyleCnt="4">
        <dgm:presLayoutVars>
          <dgm:chMax val="0"/>
          <dgm:chPref val="0"/>
          <dgm:bulletEnabled val="1"/>
        </dgm:presLayoutVars>
      </dgm:prSet>
      <dgm:spPr/>
    </dgm:pt>
    <dgm:pt modelId="{376B70DB-2588-481C-9BE0-946DA728CDBB}" type="pres">
      <dgm:prSet presAssocID="{C7BBB1D7-7AED-4001-8AB2-3792312513FC}" presName="quad4" presStyleLbl="node1" presStyleIdx="3" presStyleCnt="4">
        <dgm:presLayoutVars>
          <dgm:chMax val="0"/>
          <dgm:chPref val="0"/>
          <dgm:bulletEnabled val="1"/>
        </dgm:presLayoutVars>
      </dgm:prSet>
      <dgm:spPr/>
    </dgm:pt>
  </dgm:ptLst>
  <dgm:cxnLst>
    <dgm:cxn modelId="{ECDB480E-8E8C-4962-8459-12F9795F6953}" srcId="{C7BBB1D7-7AED-4001-8AB2-3792312513FC}" destId="{CEB8A373-F2E5-4AB0-8691-6AE9A248E975}" srcOrd="2" destOrd="0" parTransId="{18BFD7C3-1691-4D50-B871-2F128BB5BF78}" sibTransId="{A6FFDC6A-3F3E-41B3-8291-1D74C75A7A85}"/>
    <dgm:cxn modelId="{AD0BA83B-0E27-44F1-A2EA-07CDF9272727}" type="presOf" srcId="{C7BBB1D7-7AED-4001-8AB2-3792312513FC}" destId="{C099ACE1-2C01-40A5-9D1D-4BB3AB61FCC6}" srcOrd="0" destOrd="0" presId="urn:microsoft.com/office/officeart/2005/8/layout/matrix3"/>
    <dgm:cxn modelId="{DA1F5C42-DD45-4987-886B-948B599D3BF0}" srcId="{C7BBB1D7-7AED-4001-8AB2-3792312513FC}" destId="{9B7935E4-38D7-40B9-AA5F-C43FF9D07F69}" srcOrd="1" destOrd="0" parTransId="{F47E358A-0FB6-4AB9-8B2D-5902F66C5ED0}" sibTransId="{F0426467-6279-4356-8DAF-6CFA456BE9F1}"/>
    <dgm:cxn modelId="{37B2AD8B-AC6A-43D6-BA26-B40ACF053ED3}" type="presOf" srcId="{CEB8A373-F2E5-4AB0-8691-6AE9A248E975}" destId="{217CA0AE-60A3-4E04-93FA-4EA5B55601AD}" srcOrd="0" destOrd="0" presId="urn:microsoft.com/office/officeart/2005/8/layout/matrix3"/>
    <dgm:cxn modelId="{6959CE99-2D27-436B-9E3A-4F9A87EF0B42}" type="presOf" srcId="{9B7935E4-38D7-40B9-AA5F-C43FF9D07F69}" destId="{CDE1D9E2-7C85-473A-968D-2AB8AD208E8C}" srcOrd="0" destOrd="0" presId="urn:microsoft.com/office/officeart/2005/8/layout/matrix3"/>
    <dgm:cxn modelId="{E380049C-6FC3-4074-B8E7-DB9D0057EC8A}" type="presOf" srcId="{6B1BC9DF-03FF-4D6A-A0B7-9C3FB0D5147B}" destId="{BDD61681-73AC-4AA5-BC72-BBD5DF80DEDF}" srcOrd="0" destOrd="0" presId="urn:microsoft.com/office/officeart/2005/8/layout/matrix3"/>
    <dgm:cxn modelId="{C75F33D1-02D0-40A2-A47C-4B0951E0FB0A}" srcId="{C7BBB1D7-7AED-4001-8AB2-3792312513FC}" destId="{C3B61AE4-94FC-4DBC-B45F-A5DB928984A7}" srcOrd="3" destOrd="0" parTransId="{F34AE00B-7BAF-412D-BDAA-25A5BCAC6658}" sibTransId="{6668F800-3940-4E12-AFF2-4D84D8776EF5}"/>
    <dgm:cxn modelId="{4D98CCEA-4588-4F0D-A9F1-54350EA8DC0B}" type="presOf" srcId="{C3B61AE4-94FC-4DBC-B45F-A5DB928984A7}" destId="{376B70DB-2588-481C-9BE0-946DA728CDBB}" srcOrd="0" destOrd="0" presId="urn:microsoft.com/office/officeart/2005/8/layout/matrix3"/>
    <dgm:cxn modelId="{0508ECF0-85AD-4168-894A-16C9EBC9C4B4}" srcId="{C7BBB1D7-7AED-4001-8AB2-3792312513FC}" destId="{6B1BC9DF-03FF-4D6A-A0B7-9C3FB0D5147B}" srcOrd="0" destOrd="0" parTransId="{90296CFF-0025-4E17-B425-497245874E8F}" sibTransId="{7B880C97-4D6B-4B85-909B-06F88865DD77}"/>
    <dgm:cxn modelId="{084E5901-966D-48BB-B118-0B97EEE9FEDC}" type="presParOf" srcId="{C099ACE1-2C01-40A5-9D1D-4BB3AB61FCC6}" destId="{9C858A1C-B9F9-4243-A2B1-176A5AD5027F}" srcOrd="0" destOrd="0" presId="urn:microsoft.com/office/officeart/2005/8/layout/matrix3"/>
    <dgm:cxn modelId="{38C7CFA8-1A57-4B41-BDC7-BA5DC4CE14A7}" type="presParOf" srcId="{C099ACE1-2C01-40A5-9D1D-4BB3AB61FCC6}" destId="{BDD61681-73AC-4AA5-BC72-BBD5DF80DEDF}" srcOrd="1" destOrd="0" presId="urn:microsoft.com/office/officeart/2005/8/layout/matrix3"/>
    <dgm:cxn modelId="{9FA7111E-7C33-45BE-BBFD-8C3E3B228568}" type="presParOf" srcId="{C099ACE1-2C01-40A5-9D1D-4BB3AB61FCC6}" destId="{CDE1D9E2-7C85-473A-968D-2AB8AD208E8C}" srcOrd="2" destOrd="0" presId="urn:microsoft.com/office/officeart/2005/8/layout/matrix3"/>
    <dgm:cxn modelId="{6B472396-884A-4FA1-BB81-FC5A87E7B726}" type="presParOf" srcId="{C099ACE1-2C01-40A5-9D1D-4BB3AB61FCC6}" destId="{217CA0AE-60A3-4E04-93FA-4EA5B55601AD}" srcOrd="3" destOrd="0" presId="urn:microsoft.com/office/officeart/2005/8/layout/matrix3"/>
    <dgm:cxn modelId="{1BEEFE30-FF65-4984-BA8B-4A27119CFA28}" type="presParOf" srcId="{C099ACE1-2C01-40A5-9D1D-4BB3AB61FCC6}" destId="{376B70DB-2588-481C-9BE0-946DA728CDBB}"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C371CF7-14C8-4BE3-919B-2B7506BECE6C}" type="doc">
      <dgm:prSet loTypeId="urn:microsoft.com/office/officeart/2009/3/layout/PieProcess" loCatId="list" qsTypeId="urn:microsoft.com/office/officeart/2005/8/quickstyle/simple4" qsCatId="simple" csTypeId="urn:microsoft.com/office/officeart/2005/8/colors/colorful5" csCatId="colorful" phldr="1"/>
      <dgm:spPr/>
      <dgm:t>
        <a:bodyPr/>
        <a:lstStyle/>
        <a:p>
          <a:endParaRPr lang="tr-TR"/>
        </a:p>
      </dgm:t>
    </dgm:pt>
    <dgm:pt modelId="{BC9B26D8-A24D-4F7F-8E06-71FA3146F256}">
      <dgm:prSet phldrT="[Metin]" custT="1"/>
      <dgm:spPr/>
      <dgm:t>
        <a:bodyPr/>
        <a:lstStyle/>
        <a:p>
          <a:r>
            <a:rPr lang="tr-TR" sz="2500" dirty="0"/>
            <a:t>EKİP ÇALIŞMASI</a:t>
          </a:r>
        </a:p>
      </dgm:t>
    </dgm:pt>
    <dgm:pt modelId="{490F9F68-89CD-4105-9818-399A4D6F070A}" type="parTrans" cxnId="{C5C0CC36-C84A-471D-89FA-E5C54AE27A67}">
      <dgm:prSet/>
      <dgm:spPr/>
      <dgm:t>
        <a:bodyPr/>
        <a:lstStyle/>
        <a:p>
          <a:endParaRPr lang="tr-TR"/>
        </a:p>
      </dgm:t>
    </dgm:pt>
    <dgm:pt modelId="{80575126-2338-4D3D-A59F-A83E36799060}" type="sibTrans" cxnId="{C5C0CC36-C84A-471D-89FA-E5C54AE27A67}">
      <dgm:prSet/>
      <dgm:spPr/>
      <dgm:t>
        <a:bodyPr/>
        <a:lstStyle/>
        <a:p>
          <a:endParaRPr lang="tr-TR"/>
        </a:p>
      </dgm:t>
    </dgm:pt>
    <dgm:pt modelId="{26259966-FADC-4C42-83C8-B783D2ECE778}">
      <dgm:prSet phldrT="[Metin]" custT="1"/>
      <dgm:spPr/>
      <dgm:t>
        <a:bodyPr/>
        <a:lstStyle/>
        <a:p>
          <a:r>
            <a:rPr lang="tr-TR" sz="2500" dirty="0"/>
            <a:t>SORUN ÇÖZME</a:t>
          </a:r>
        </a:p>
      </dgm:t>
    </dgm:pt>
    <dgm:pt modelId="{10556D5E-C697-4CBA-8847-7823F7410857}" type="parTrans" cxnId="{300D9F57-B877-4C05-B61B-28F3A4D9DF9D}">
      <dgm:prSet/>
      <dgm:spPr/>
      <dgm:t>
        <a:bodyPr/>
        <a:lstStyle/>
        <a:p>
          <a:endParaRPr lang="tr-TR"/>
        </a:p>
      </dgm:t>
    </dgm:pt>
    <dgm:pt modelId="{0C7ADF21-0719-48A9-8F94-64EFC4C48678}" type="sibTrans" cxnId="{300D9F57-B877-4C05-B61B-28F3A4D9DF9D}">
      <dgm:prSet/>
      <dgm:spPr/>
      <dgm:t>
        <a:bodyPr/>
        <a:lstStyle/>
        <a:p>
          <a:endParaRPr lang="tr-TR"/>
        </a:p>
      </dgm:t>
    </dgm:pt>
    <dgm:pt modelId="{6E714FBB-EAD4-40CF-91A9-5724C452DE1B}">
      <dgm:prSet phldrT="[Metin]" custT="1"/>
      <dgm:spPr/>
      <dgm:t>
        <a:bodyPr/>
        <a:lstStyle/>
        <a:p>
          <a:r>
            <a:rPr lang="tr-TR" sz="2500" dirty="0"/>
            <a:t>GENEL KÜLTÜR</a:t>
          </a:r>
        </a:p>
      </dgm:t>
    </dgm:pt>
    <dgm:pt modelId="{88EE98DA-B238-4C64-9F9B-8ADA0EE99C08}" type="parTrans" cxnId="{AF6A0800-D9AC-420A-AE87-7EF806C65636}">
      <dgm:prSet/>
      <dgm:spPr/>
      <dgm:t>
        <a:bodyPr/>
        <a:lstStyle/>
        <a:p>
          <a:endParaRPr lang="tr-TR"/>
        </a:p>
      </dgm:t>
    </dgm:pt>
    <dgm:pt modelId="{8C9FCA45-C984-4E0C-B686-780E84021937}" type="sibTrans" cxnId="{AF6A0800-D9AC-420A-AE87-7EF806C65636}">
      <dgm:prSet/>
      <dgm:spPr/>
      <dgm:t>
        <a:bodyPr/>
        <a:lstStyle/>
        <a:p>
          <a:endParaRPr lang="tr-TR"/>
        </a:p>
      </dgm:t>
    </dgm:pt>
    <dgm:pt modelId="{1517A910-8E79-45B2-85FA-7EF7B5937CB8}">
      <dgm:prSet custT="1"/>
      <dgm:spPr/>
      <dgm:t>
        <a:bodyPr/>
        <a:lstStyle/>
        <a:p>
          <a:r>
            <a:rPr lang="tr-TR" sz="2500" dirty="0"/>
            <a:t>GİRİŞİMCİLİK</a:t>
          </a:r>
        </a:p>
      </dgm:t>
    </dgm:pt>
    <dgm:pt modelId="{C29A5D1C-9877-4A74-828F-B68EFADBD111}" type="parTrans" cxnId="{B77F3E69-AC54-4791-ABC7-7ACD43599E2E}">
      <dgm:prSet/>
      <dgm:spPr/>
      <dgm:t>
        <a:bodyPr/>
        <a:lstStyle/>
        <a:p>
          <a:endParaRPr lang="tr-TR"/>
        </a:p>
      </dgm:t>
    </dgm:pt>
    <dgm:pt modelId="{A0AD3F5C-094C-40E3-ABF9-DEDE1263A3E7}" type="sibTrans" cxnId="{B77F3E69-AC54-4791-ABC7-7ACD43599E2E}">
      <dgm:prSet/>
      <dgm:spPr/>
      <dgm:t>
        <a:bodyPr/>
        <a:lstStyle/>
        <a:p>
          <a:endParaRPr lang="tr-TR"/>
        </a:p>
      </dgm:t>
    </dgm:pt>
    <dgm:pt modelId="{ED28A086-8D46-43FD-A8DA-AE2A3F064516}" type="pres">
      <dgm:prSet presAssocID="{7C371CF7-14C8-4BE3-919B-2B7506BECE6C}" presName="Name0" presStyleCnt="0">
        <dgm:presLayoutVars>
          <dgm:chMax val="7"/>
          <dgm:chPref val="7"/>
          <dgm:dir/>
          <dgm:animOne val="branch"/>
          <dgm:animLvl val="lvl"/>
        </dgm:presLayoutVars>
      </dgm:prSet>
      <dgm:spPr/>
    </dgm:pt>
    <dgm:pt modelId="{49B11AEA-4825-4900-A2AD-BFD0CAF8D533}" type="pres">
      <dgm:prSet presAssocID="{BC9B26D8-A24D-4F7F-8E06-71FA3146F256}" presName="ParentComposite" presStyleCnt="0"/>
      <dgm:spPr/>
    </dgm:pt>
    <dgm:pt modelId="{DEEA7C6B-BC01-4A33-BB19-C8C3C9D5EBA1}" type="pres">
      <dgm:prSet presAssocID="{BC9B26D8-A24D-4F7F-8E06-71FA3146F256}" presName="Chord" presStyleLbl="bgShp" presStyleIdx="0" presStyleCnt="4" custScaleX="172967" custScaleY="180019" custLinFactNeighborY="2549"/>
      <dgm:spPr/>
    </dgm:pt>
    <dgm:pt modelId="{4F3EFD81-286D-403A-BB26-AA640365EF44}" type="pres">
      <dgm:prSet presAssocID="{BC9B26D8-A24D-4F7F-8E06-71FA3146F256}" presName="Pie" presStyleLbl="alignNode1" presStyleIdx="0" presStyleCnt="4" custScaleX="172967" custScaleY="180020"/>
      <dgm:spPr/>
    </dgm:pt>
    <dgm:pt modelId="{C98B86A2-6E48-499E-B369-0EBBA7EAA2CD}" type="pres">
      <dgm:prSet presAssocID="{BC9B26D8-A24D-4F7F-8E06-71FA3146F256}" presName="Parent" presStyleLbl="revTx" presStyleIdx="0" presStyleCnt="4">
        <dgm:presLayoutVars>
          <dgm:chMax val="1"/>
          <dgm:chPref val="1"/>
          <dgm:bulletEnabled val="1"/>
        </dgm:presLayoutVars>
      </dgm:prSet>
      <dgm:spPr/>
    </dgm:pt>
    <dgm:pt modelId="{53C7E66C-2CDE-4314-82F9-A82CABDCDAA7}" type="pres">
      <dgm:prSet presAssocID="{26259966-FADC-4C42-83C8-B783D2ECE778}" presName="ParentComposite" presStyleCnt="0"/>
      <dgm:spPr/>
    </dgm:pt>
    <dgm:pt modelId="{3E7D86F5-ECA3-4E76-AE56-DB978A036B29}" type="pres">
      <dgm:prSet presAssocID="{26259966-FADC-4C42-83C8-B783D2ECE778}" presName="Chord" presStyleLbl="bgShp" presStyleIdx="1" presStyleCnt="4" custScaleX="172967" custScaleY="180019"/>
      <dgm:spPr/>
    </dgm:pt>
    <dgm:pt modelId="{B587736B-509A-466D-A316-77BF23F34271}" type="pres">
      <dgm:prSet presAssocID="{26259966-FADC-4C42-83C8-B783D2ECE778}" presName="Pie" presStyleLbl="alignNode1" presStyleIdx="1" presStyleCnt="4" custScaleX="172967" custScaleY="180020"/>
      <dgm:spPr/>
    </dgm:pt>
    <dgm:pt modelId="{E2920AC7-1E4B-45B4-B085-3C752A18CCBF}" type="pres">
      <dgm:prSet presAssocID="{26259966-FADC-4C42-83C8-B783D2ECE778}" presName="Parent" presStyleLbl="revTx" presStyleIdx="1" presStyleCnt="4">
        <dgm:presLayoutVars>
          <dgm:chMax val="1"/>
          <dgm:chPref val="1"/>
          <dgm:bulletEnabled val="1"/>
        </dgm:presLayoutVars>
      </dgm:prSet>
      <dgm:spPr/>
    </dgm:pt>
    <dgm:pt modelId="{76D7B10B-1129-40DD-98E3-E3A2F4D21FE7}" type="pres">
      <dgm:prSet presAssocID="{6E714FBB-EAD4-40CF-91A9-5724C452DE1B}" presName="ParentComposite" presStyleCnt="0"/>
      <dgm:spPr/>
    </dgm:pt>
    <dgm:pt modelId="{6924638C-BBAE-4699-AD42-F1AA26398622}" type="pres">
      <dgm:prSet presAssocID="{6E714FBB-EAD4-40CF-91A9-5724C452DE1B}" presName="Chord" presStyleLbl="bgShp" presStyleIdx="2" presStyleCnt="4" custScaleX="172967" custScaleY="180019"/>
      <dgm:spPr/>
    </dgm:pt>
    <dgm:pt modelId="{CB73AF60-049B-41E8-B692-C7AC0BE10488}" type="pres">
      <dgm:prSet presAssocID="{6E714FBB-EAD4-40CF-91A9-5724C452DE1B}" presName="Pie" presStyleLbl="alignNode1" presStyleIdx="2" presStyleCnt="4" custScaleX="172967" custScaleY="180020"/>
      <dgm:spPr/>
    </dgm:pt>
    <dgm:pt modelId="{7F1131D0-7F5A-4331-BA40-3BBE7688BA60}" type="pres">
      <dgm:prSet presAssocID="{6E714FBB-EAD4-40CF-91A9-5724C452DE1B}" presName="Parent" presStyleLbl="revTx" presStyleIdx="2" presStyleCnt="4" custLinFactNeighborY="11902">
        <dgm:presLayoutVars>
          <dgm:chMax val="1"/>
          <dgm:chPref val="1"/>
          <dgm:bulletEnabled val="1"/>
        </dgm:presLayoutVars>
      </dgm:prSet>
      <dgm:spPr/>
    </dgm:pt>
    <dgm:pt modelId="{F756D21C-0F5A-4415-93E2-757DAF10B788}" type="pres">
      <dgm:prSet presAssocID="{1517A910-8E79-45B2-85FA-7EF7B5937CB8}" presName="ParentComposite" presStyleCnt="0"/>
      <dgm:spPr/>
    </dgm:pt>
    <dgm:pt modelId="{42E00F46-9E02-4AE1-A3EE-0262644BEEE9}" type="pres">
      <dgm:prSet presAssocID="{1517A910-8E79-45B2-85FA-7EF7B5937CB8}" presName="Chord" presStyleLbl="bgShp" presStyleIdx="3" presStyleCnt="4" custScaleX="172967" custScaleY="180019"/>
      <dgm:spPr/>
    </dgm:pt>
    <dgm:pt modelId="{AE4E3E8E-3E87-4B92-9ACF-FF5960391BF2}" type="pres">
      <dgm:prSet presAssocID="{1517A910-8E79-45B2-85FA-7EF7B5937CB8}" presName="Pie" presStyleLbl="alignNode1" presStyleIdx="3" presStyleCnt="4" custScaleX="172967" custScaleY="180020"/>
      <dgm:spPr/>
    </dgm:pt>
    <dgm:pt modelId="{1732FFB3-BADA-407A-90CC-CA9763304C5F}" type="pres">
      <dgm:prSet presAssocID="{1517A910-8E79-45B2-85FA-7EF7B5937CB8}" presName="Parent" presStyleLbl="revTx" presStyleIdx="3" presStyleCnt="4">
        <dgm:presLayoutVars>
          <dgm:chMax val="1"/>
          <dgm:chPref val="1"/>
          <dgm:bulletEnabled val="1"/>
        </dgm:presLayoutVars>
      </dgm:prSet>
      <dgm:spPr/>
    </dgm:pt>
  </dgm:ptLst>
  <dgm:cxnLst>
    <dgm:cxn modelId="{AF6A0800-D9AC-420A-AE87-7EF806C65636}" srcId="{7C371CF7-14C8-4BE3-919B-2B7506BECE6C}" destId="{6E714FBB-EAD4-40CF-91A9-5724C452DE1B}" srcOrd="2" destOrd="0" parTransId="{88EE98DA-B238-4C64-9F9B-8ADA0EE99C08}" sibTransId="{8C9FCA45-C984-4E0C-B686-780E84021937}"/>
    <dgm:cxn modelId="{C5C0CC36-C84A-471D-89FA-E5C54AE27A67}" srcId="{7C371CF7-14C8-4BE3-919B-2B7506BECE6C}" destId="{BC9B26D8-A24D-4F7F-8E06-71FA3146F256}" srcOrd="0" destOrd="0" parTransId="{490F9F68-89CD-4105-9818-399A4D6F070A}" sibTransId="{80575126-2338-4D3D-A59F-A83E36799060}"/>
    <dgm:cxn modelId="{E6EDD747-77DF-4A97-AD2A-766A5643EFF2}" type="presOf" srcId="{7C371CF7-14C8-4BE3-919B-2B7506BECE6C}" destId="{ED28A086-8D46-43FD-A8DA-AE2A3F064516}" srcOrd="0" destOrd="0" presId="urn:microsoft.com/office/officeart/2009/3/layout/PieProcess"/>
    <dgm:cxn modelId="{B77F3E69-AC54-4791-ABC7-7ACD43599E2E}" srcId="{7C371CF7-14C8-4BE3-919B-2B7506BECE6C}" destId="{1517A910-8E79-45B2-85FA-7EF7B5937CB8}" srcOrd="3" destOrd="0" parTransId="{C29A5D1C-9877-4A74-828F-B68EFADBD111}" sibTransId="{A0AD3F5C-094C-40E3-ABF9-DEDE1263A3E7}"/>
    <dgm:cxn modelId="{F1BD9156-B531-4604-982C-4B068BFF2351}" type="presOf" srcId="{1517A910-8E79-45B2-85FA-7EF7B5937CB8}" destId="{1732FFB3-BADA-407A-90CC-CA9763304C5F}" srcOrd="0" destOrd="0" presId="urn:microsoft.com/office/officeart/2009/3/layout/PieProcess"/>
    <dgm:cxn modelId="{300D9F57-B877-4C05-B61B-28F3A4D9DF9D}" srcId="{7C371CF7-14C8-4BE3-919B-2B7506BECE6C}" destId="{26259966-FADC-4C42-83C8-B783D2ECE778}" srcOrd="1" destOrd="0" parTransId="{10556D5E-C697-4CBA-8847-7823F7410857}" sibTransId="{0C7ADF21-0719-48A9-8F94-64EFC4C48678}"/>
    <dgm:cxn modelId="{AAF53D96-F11E-4B70-A70F-EC5018DB2F51}" type="presOf" srcId="{6E714FBB-EAD4-40CF-91A9-5724C452DE1B}" destId="{7F1131D0-7F5A-4331-BA40-3BBE7688BA60}" srcOrd="0" destOrd="0" presId="urn:microsoft.com/office/officeart/2009/3/layout/PieProcess"/>
    <dgm:cxn modelId="{D797E398-D330-493C-B97A-D9B484E8F143}" type="presOf" srcId="{26259966-FADC-4C42-83C8-B783D2ECE778}" destId="{E2920AC7-1E4B-45B4-B085-3C752A18CCBF}" srcOrd="0" destOrd="0" presId="urn:microsoft.com/office/officeart/2009/3/layout/PieProcess"/>
    <dgm:cxn modelId="{4F5121AB-8FE0-44D9-9090-98B64ED2029D}" type="presOf" srcId="{BC9B26D8-A24D-4F7F-8E06-71FA3146F256}" destId="{C98B86A2-6E48-499E-B369-0EBBA7EAA2CD}" srcOrd="0" destOrd="0" presId="urn:microsoft.com/office/officeart/2009/3/layout/PieProcess"/>
    <dgm:cxn modelId="{9C88FBD0-AEF1-4C6B-857D-73F942EDA452}" type="presParOf" srcId="{ED28A086-8D46-43FD-A8DA-AE2A3F064516}" destId="{49B11AEA-4825-4900-A2AD-BFD0CAF8D533}" srcOrd="0" destOrd="0" presId="urn:microsoft.com/office/officeart/2009/3/layout/PieProcess"/>
    <dgm:cxn modelId="{B8377522-D51E-4966-A210-34B88B6EC34D}" type="presParOf" srcId="{49B11AEA-4825-4900-A2AD-BFD0CAF8D533}" destId="{DEEA7C6B-BC01-4A33-BB19-C8C3C9D5EBA1}" srcOrd="0" destOrd="0" presId="urn:microsoft.com/office/officeart/2009/3/layout/PieProcess"/>
    <dgm:cxn modelId="{3C69019D-66B9-4138-94BC-32F674F2C2C8}" type="presParOf" srcId="{49B11AEA-4825-4900-A2AD-BFD0CAF8D533}" destId="{4F3EFD81-286D-403A-BB26-AA640365EF44}" srcOrd="1" destOrd="0" presId="urn:microsoft.com/office/officeart/2009/3/layout/PieProcess"/>
    <dgm:cxn modelId="{AA2126BB-98EA-49BA-BAD6-D31A301FD1EC}" type="presParOf" srcId="{49B11AEA-4825-4900-A2AD-BFD0CAF8D533}" destId="{C98B86A2-6E48-499E-B369-0EBBA7EAA2CD}" srcOrd="2" destOrd="0" presId="urn:microsoft.com/office/officeart/2009/3/layout/PieProcess"/>
    <dgm:cxn modelId="{1763F9F0-9476-4E98-B36B-450848207623}" type="presParOf" srcId="{ED28A086-8D46-43FD-A8DA-AE2A3F064516}" destId="{53C7E66C-2CDE-4314-82F9-A82CABDCDAA7}" srcOrd="1" destOrd="0" presId="urn:microsoft.com/office/officeart/2009/3/layout/PieProcess"/>
    <dgm:cxn modelId="{15446F94-016A-4F0A-97F8-CDDCC5B79B0E}" type="presParOf" srcId="{53C7E66C-2CDE-4314-82F9-A82CABDCDAA7}" destId="{3E7D86F5-ECA3-4E76-AE56-DB978A036B29}" srcOrd="0" destOrd="0" presId="urn:microsoft.com/office/officeart/2009/3/layout/PieProcess"/>
    <dgm:cxn modelId="{A595468F-6119-4F3D-8C14-0FF4FBDB37ED}" type="presParOf" srcId="{53C7E66C-2CDE-4314-82F9-A82CABDCDAA7}" destId="{B587736B-509A-466D-A316-77BF23F34271}" srcOrd="1" destOrd="0" presId="urn:microsoft.com/office/officeart/2009/3/layout/PieProcess"/>
    <dgm:cxn modelId="{3B65A372-F4C8-4812-BCC3-6E5DAE23869F}" type="presParOf" srcId="{53C7E66C-2CDE-4314-82F9-A82CABDCDAA7}" destId="{E2920AC7-1E4B-45B4-B085-3C752A18CCBF}" srcOrd="2" destOrd="0" presId="urn:microsoft.com/office/officeart/2009/3/layout/PieProcess"/>
    <dgm:cxn modelId="{96E1F97D-C9C1-4FB8-BBA2-1DB741E42DB7}" type="presParOf" srcId="{ED28A086-8D46-43FD-A8DA-AE2A3F064516}" destId="{76D7B10B-1129-40DD-98E3-E3A2F4D21FE7}" srcOrd="2" destOrd="0" presId="urn:microsoft.com/office/officeart/2009/3/layout/PieProcess"/>
    <dgm:cxn modelId="{BFDC13A1-3C6A-45E1-9C5B-9DCB98EDB1FB}" type="presParOf" srcId="{76D7B10B-1129-40DD-98E3-E3A2F4D21FE7}" destId="{6924638C-BBAE-4699-AD42-F1AA26398622}" srcOrd="0" destOrd="0" presId="urn:microsoft.com/office/officeart/2009/3/layout/PieProcess"/>
    <dgm:cxn modelId="{0DCAFB13-147A-44D2-8D87-38E7CB410610}" type="presParOf" srcId="{76D7B10B-1129-40DD-98E3-E3A2F4D21FE7}" destId="{CB73AF60-049B-41E8-B692-C7AC0BE10488}" srcOrd="1" destOrd="0" presId="urn:microsoft.com/office/officeart/2009/3/layout/PieProcess"/>
    <dgm:cxn modelId="{65EA6634-CF30-464C-AC99-41ADAF16898E}" type="presParOf" srcId="{76D7B10B-1129-40DD-98E3-E3A2F4D21FE7}" destId="{7F1131D0-7F5A-4331-BA40-3BBE7688BA60}" srcOrd="2" destOrd="0" presId="urn:microsoft.com/office/officeart/2009/3/layout/PieProcess"/>
    <dgm:cxn modelId="{D4D31281-E1D6-45C5-9470-40ACE85C365E}" type="presParOf" srcId="{ED28A086-8D46-43FD-A8DA-AE2A3F064516}" destId="{F756D21C-0F5A-4415-93E2-757DAF10B788}" srcOrd="3" destOrd="0" presId="urn:microsoft.com/office/officeart/2009/3/layout/PieProcess"/>
    <dgm:cxn modelId="{DDC9CF5E-5F84-46D9-A6AD-69B52B1BE969}" type="presParOf" srcId="{F756D21C-0F5A-4415-93E2-757DAF10B788}" destId="{42E00F46-9E02-4AE1-A3EE-0262644BEEE9}" srcOrd="0" destOrd="0" presId="urn:microsoft.com/office/officeart/2009/3/layout/PieProcess"/>
    <dgm:cxn modelId="{4B07282A-86E8-4B00-822F-BBBE2AE7D05D}" type="presParOf" srcId="{F756D21C-0F5A-4415-93E2-757DAF10B788}" destId="{AE4E3E8E-3E87-4B92-9ACF-FF5960391BF2}" srcOrd="1" destOrd="0" presId="urn:microsoft.com/office/officeart/2009/3/layout/PieProcess"/>
    <dgm:cxn modelId="{A8AFBEF8-F594-47E6-93EC-80FF308D2AC5}" type="presParOf" srcId="{F756D21C-0F5A-4415-93E2-757DAF10B788}" destId="{1732FFB3-BADA-407A-90CC-CA9763304C5F}" srcOrd="2" destOrd="0" presId="urn:microsoft.com/office/officeart/2009/3/layout/Pi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0DCEE100-35B0-4A36-8A4C-4BB8EA585982}">
      <dgm:prSet phldrT="[Metin]"/>
      <dgm:spPr/>
      <dgm:t>
        <a:bodyPr/>
        <a:lstStyle/>
        <a:p>
          <a:r>
            <a:rPr lang="tr-TR" dirty="0">
              <a:latin typeface="Cambria" panose="02040503050406030204" pitchFamily="18" charset="0"/>
              <a:ea typeface="Cambria" panose="02040503050406030204" pitchFamily="18" charset="0"/>
            </a:rPr>
            <a:t>DİZAYNER</a:t>
          </a:r>
        </a:p>
      </dgm:t>
    </dgm:pt>
    <dgm:pt modelId="{0212ED7C-C115-42D1-8DBA-8BC6FDF10F12}" type="parTrans" cxnId="{823A82EA-D17C-4C1F-BCF4-15DBB2EC13E5}">
      <dgm:prSet/>
      <dgm:spPr/>
      <dgm:t>
        <a:bodyPr/>
        <a:lstStyle/>
        <a:p>
          <a:endParaRPr lang="tr-TR"/>
        </a:p>
      </dgm:t>
    </dgm:pt>
    <dgm:pt modelId="{9A5BA615-3964-4A7C-86F1-C06750DAFC58}" type="sibTrans" cxnId="{823A82EA-D17C-4C1F-BCF4-15DBB2EC13E5}">
      <dgm:prSet/>
      <dgm:spPr/>
      <dgm:t>
        <a:bodyPr/>
        <a:lstStyle/>
        <a:p>
          <a:endParaRPr lang="tr-TR"/>
        </a:p>
      </dgm:t>
    </dgm:pt>
    <dgm:pt modelId="{3BFFEE2E-DED0-4A9D-B717-E968E28A10C8}">
      <dgm:prSet phldrT="[Metin]" custT="1"/>
      <dgm:spPr>
        <a:solidFill>
          <a:srgbClr val="FF0000"/>
        </a:solidFill>
      </dgm:spPr>
      <dgm:t>
        <a:bodyPr/>
        <a:lstStyle/>
        <a:p>
          <a:r>
            <a:rPr lang="tr-TR" sz="1600" dirty="0">
              <a:solidFill>
                <a:schemeClr val="tx1"/>
              </a:solidFill>
            </a:rPr>
            <a:t>Tersaneler</a:t>
          </a:r>
        </a:p>
      </dgm:t>
    </dgm:pt>
    <dgm:pt modelId="{3A71F8FC-6CFA-4B56-810A-5CBE10CAC9A1}" type="parTrans" cxnId="{A5DDBC0F-FA9F-4940-8C84-7CAC8C22F96B}">
      <dgm:prSet/>
      <dgm:spPr/>
      <dgm:t>
        <a:bodyPr/>
        <a:lstStyle/>
        <a:p>
          <a:endParaRPr lang="tr-TR"/>
        </a:p>
      </dgm:t>
    </dgm:pt>
    <dgm:pt modelId="{3F91AA66-80FB-46E4-8FEC-1D30933C42C9}" type="sibTrans" cxnId="{A5DDBC0F-FA9F-4940-8C84-7CAC8C22F96B}">
      <dgm:prSet/>
      <dgm:spPr/>
      <dgm:t>
        <a:bodyPr/>
        <a:lstStyle/>
        <a:p>
          <a:endParaRPr lang="tr-TR"/>
        </a:p>
      </dgm:t>
    </dgm:pt>
    <dgm:pt modelId="{80E56AF8-1A97-4FFD-8893-A29E705D936E}">
      <dgm:prSet phldrT="[Metin]" custT="1"/>
      <dgm:spPr>
        <a:solidFill>
          <a:srgbClr val="FF0000"/>
        </a:solidFill>
      </dgm:spPr>
      <dgm:t>
        <a:bodyPr/>
        <a:lstStyle/>
        <a:p>
          <a:r>
            <a:rPr lang="tr-TR" sz="1600" dirty="0">
              <a:solidFill>
                <a:schemeClr val="tx1"/>
              </a:solidFill>
            </a:rPr>
            <a:t>Yat ve küçük tekne üretim tesisleri</a:t>
          </a:r>
        </a:p>
      </dgm:t>
    </dgm:pt>
    <dgm:pt modelId="{8BEBA88D-E482-4D8A-89F7-85B07B7C728A}" type="parTrans" cxnId="{543BDA88-1DB7-451D-8561-C57442BDB258}">
      <dgm:prSet/>
      <dgm:spPr/>
      <dgm:t>
        <a:bodyPr/>
        <a:lstStyle/>
        <a:p>
          <a:endParaRPr lang="tr-TR"/>
        </a:p>
      </dgm:t>
    </dgm:pt>
    <dgm:pt modelId="{0845DCDB-20C1-4F09-88BD-774CAFAB4827}" type="sibTrans" cxnId="{543BDA88-1DB7-451D-8561-C57442BDB258}">
      <dgm:prSet/>
      <dgm:spPr/>
      <dgm:t>
        <a:bodyPr/>
        <a:lstStyle/>
        <a:p>
          <a:endParaRPr lang="tr-TR"/>
        </a:p>
      </dgm:t>
    </dgm:pt>
    <dgm:pt modelId="{1A3682C5-7760-468F-9EA2-2AC2629C147E}">
      <dgm:prSet phldrT="[Metin]"/>
      <dgm:spPr/>
      <dgm:t>
        <a:bodyPr/>
        <a:lstStyle/>
        <a:p>
          <a:r>
            <a:rPr lang="tr-TR" dirty="0">
              <a:latin typeface="Cambria" panose="02040503050406030204" pitchFamily="18" charset="0"/>
              <a:ea typeface="Cambria" panose="02040503050406030204" pitchFamily="18" charset="0"/>
            </a:rPr>
            <a:t>SAHA MÜHENDİSİ</a:t>
          </a:r>
        </a:p>
      </dgm:t>
    </dgm:pt>
    <dgm:pt modelId="{A5CD1B2E-F4D7-47CD-8AB9-608E8D1F12A4}" type="parTrans" cxnId="{33AC141B-BB0D-4A7F-A5F7-79CFB0FB4AB5}">
      <dgm:prSet/>
      <dgm:spPr/>
      <dgm:t>
        <a:bodyPr/>
        <a:lstStyle/>
        <a:p>
          <a:endParaRPr lang="tr-TR"/>
        </a:p>
      </dgm:t>
    </dgm:pt>
    <dgm:pt modelId="{4AA58B34-D1F2-424F-A7F9-1A050AC25D01}" type="sibTrans" cxnId="{33AC141B-BB0D-4A7F-A5F7-79CFB0FB4AB5}">
      <dgm:prSet/>
      <dgm:spPr/>
      <dgm:t>
        <a:bodyPr/>
        <a:lstStyle/>
        <a:p>
          <a:endParaRPr lang="tr-TR"/>
        </a:p>
      </dgm:t>
    </dgm:pt>
    <dgm:pt modelId="{EBF4D1CB-5984-46C4-A462-496833A6A4CB}">
      <dgm:prSet phldrT="[Metin]" custT="1"/>
      <dgm:spPr>
        <a:solidFill>
          <a:srgbClr val="FFC000"/>
        </a:solidFill>
      </dgm:spPr>
      <dgm:t>
        <a:bodyPr/>
        <a:lstStyle/>
        <a:p>
          <a:r>
            <a:rPr lang="tr-TR" sz="1400" dirty="0">
              <a:solidFill>
                <a:schemeClr val="tx1"/>
              </a:solidFill>
            </a:rPr>
            <a:t>Tersaneler</a:t>
          </a:r>
        </a:p>
      </dgm:t>
    </dgm:pt>
    <dgm:pt modelId="{958901D6-5112-411F-8C36-39695E2D0EC5}" type="parTrans" cxnId="{0B9337E7-77AA-494D-B51A-456D8195E180}">
      <dgm:prSet/>
      <dgm:spPr/>
      <dgm:t>
        <a:bodyPr/>
        <a:lstStyle/>
        <a:p>
          <a:endParaRPr lang="tr-TR"/>
        </a:p>
      </dgm:t>
    </dgm:pt>
    <dgm:pt modelId="{35DA966A-D2CA-41F0-9B1A-B6D67767BCF5}" type="sibTrans" cxnId="{0B9337E7-77AA-494D-B51A-456D8195E180}">
      <dgm:prSet/>
      <dgm:spPr/>
      <dgm:t>
        <a:bodyPr/>
        <a:lstStyle/>
        <a:p>
          <a:endParaRPr lang="tr-TR"/>
        </a:p>
      </dgm:t>
    </dgm:pt>
    <dgm:pt modelId="{F3FF6D20-21C3-49AA-9B19-3894D711A934}">
      <dgm:prSet phldrT="[Metin]" custT="1"/>
      <dgm:spPr>
        <a:solidFill>
          <a:srgbClr val="FFC000"/>
        </a:solidFill>
      </dgm:spPr>
      <dgm:t>
        <a:bodyPr/>
        <a:lstStyle/>
        <a:p>
          <a:r>
            <a:rPr lang="tr-TR" sz="1400" dirty="0">
              <a:solidFill>
                <a:schemeClr val="tx1"/>
              </a:solidFill>
            </a:rPr>
            <a:t>Yat ve küçük tekne üretim tesisleri</a:t>
          </a:r>
        </a:p>
      </dgm:t>
    </dgm:pt>
    <dgm:pt modelId="{F51ACBEA-91FE-4D9A-A5AB-EC00200D4A51}" type="parTrans" cxnId="{2A3259E1-DB14-460A-9B9D-4EA8DF22262E}">
      <dgm:prSet/>
      <dgm:spPr/>
      <dgm:t>
        <a:bodyPr/>
        <a:lstStyle/>
        <a:p>
          <a:endParaRPr lang="tr-TR"/>
        </a:p>
      </dgm:t>
    </dgm:pt>
    <dgm:pt modelId="{140B71F6-B75A-4171-ABCC-90BB776D7626}" type="sibTrans" cxnId="{2A3259E1-DB14-460A-9B9D-4EA8DF22262E}">
      <dgm:prSet/>
      <dgm:spPr/>
      <dgm:t>
        <a:bodyPr/>
        <a:lstStyle/>
        <a:p>
          <a:endParaRPr lang="tr-TR"/>
        </a:p>
      </dgm:t>
    </dgm:pt>
    <dgm:pt modelId="{C11F7714-609F-481F-AE6C-ED8F6B805D18}">
      <dgm:prSet phldrT="[Metin]"/>
      <dgm:spPr/>
      <dgm:t>
        <a:bodyPr/>
        <a:lstStyle/>
        <a:p>
          <a:r>
            <a:rPr lang="tr-TR" dirty="0">
              <a:latin typeface="Cambria" panose="02040503050406030204" pitchFamily="18" charset="0"/>
              <a:ea typeface="Cambria" panose="02040503050406030204" pitchFamily="18" charset="0"/>
            </a:rPr>
            <a:t>MAKİNE OPERASYONU</a:t>
          </a:r>
        </a:p>
      </dgm:t>
    </dgm:pt>
    <dgm:pt modelId="{AAAA0E87-3A53-42D1-8E4A-A71770B5DD81}" type="parTrans" cxnId="{4D6B7D42-2E9F-45F8-A2D3-13D723072493}">
      <dgm:prSet/>
      <dgm:spPr/>
      <dgm:t>
        <a:bodyPr/>
        <a:lstStyle/>
        <a:p>
          <a:endParaRPr lang="tr-TR"/>
        </a:p>
      </dgm:t>
    </dgm:pt>
    <dgm:pt modelId="{99138D50-8CC7-48F5-859E-CC708B558408}" type="sibTrans" cxnId="{4D6B7D42-2E9F-45F8-A2D3-13D723072493}">
      <dgm:prSet/>
      <dgm:spPr/>
      <dgm:t>
        <a:bodyPr/>
        <a:lstStyle/>
        <a:p>
          <a:endParaRPr lang="tr-TR"/>
        </a:p>
      </dgm:t>
    </dgm:pt>
    <dgm:pt modelId="{AD65F5A2-9F3E-4C6A-B839-40D394F9006D}">
      <dgm:prSet phldrT="[Metin]" custT="1"/>
      <dgm:spPr>
        <a:solidFill>
          <a:srgbClr val="00FF00"/>
        </a:solidFill>
      </dgm:spPr>
      <dgm:t>
        <a:bodyPr/>
        <a:lstStyle/>
        <a:p>
          <a:r>
            <a:rPr lang="tr-TR" sz="1600" dirty="0">
              <a:solidFill>
                <a:schemeClr val="tx1"/>
              </a:solidFill>
            </a:rPr>
            <a:t>Makine Zabitliği</a:t>
          </a:r>
        </a:p>
      </dgm:t>
    </dgm:pt>
    <dgm:pt modelId="{21D166E6-129D-483A-9D80-F7463484D8D7}" type="parTrans" cxnId="{77C66CE0-098C-4CE4-A372-531902811506}">
      <dgm:prSet/>
      <dgm:spPr/>
      <dgm:t>
        <a:bodyPr/>
        <a:lstStyle/>
        <a:p>
          <a:endParaRPr lang="tr-TR"/>
        </a:p>
      </dgm:t>
    </dgm:pt>
    <dgm:pt modelId="{EC569428-9491-409D-8381-7A443B45CF9A}" type="sibTrans" cxnId="{77C66CE0-098C-4CE4-A372-531902811506}">
      <dgm:prSet/>
      <dgm:spPr/>
      <dgm:t>
        <a:bodyPr/>
        <a:lstStyle/>
        <a:p>
          <a:endParaRPr lang="tr-TR"/>
        </a:p>
      </dgm:t>
    </dgm:pt>
    <dgm:pt modelId="{75B600C9-3C05-453B-9AB9-FF4E8B5F9B4B}">
      <dgm:prSet phldrT="[Metin]" custT="1"/>
      <dgm:spPr>
        <a:solidFill>
          <a:srgbClr val="00FF00"/>
        </a:solidFill>
      </dgm:spPr>
      <dgm:t>
        <a:bodyPr/>
        <a:lstStyle/>
        <a:p>
          <a:r>
            <a:rPr lang="tr-TR" sz="1600" dirty="0">
              <a:solidFill>
                <a:schemeClr val="tx1"/>
              </a:solidFill>
            </a:rPr>
            <a:t>Tersane</a:t>
          </a:r>
        </a:p>
      </dgm:t>
    </dgm:pt>
    <dgm:pt modelId="{C96555F5-EAD4-4EB6-8F88-89FC66108A74}" type="parTrans" cxnId="{4E7DCDB2-9B3C-445E-95F2-9A5DA138D764}">
      <dgm:prSet/>
      <dgm:spPr/>
      <dgm:t>
        <a:bodyPr/>
        <a:lstStyle/>
        <a:p>
          <a:endParaRPr lang="tr-TR"/>
        </a:p>
      </dgm:t>
    </dgm:pt>
    <dgm:pt modelId="{2F1CC8ED-0219-4955-B752-8BCAA34279D8}" type="sibTrans" cxnId="{4E7DCDB2-9B3C-445E-95F2-9A5DA138D764}">
      <dgm:prSet/>
      <dgm:spPr/>
      <dgm:t>
        <a:bodyPr/>
        <a:lstStyle/>
        <a:p>
          <a:endParaRPr lang="tr-TR"/>
        </a:p>
      </dgm:t>
    </dgm:pt>
    <dgm:pt modelId="{49432306-FA48-4A46-881A-05CA07D0FF2E}">
      <dgm:prSet phldrT="[Metin]" custT="1"/>
      <dgm:spPr>
        <a:solidFill>
          <a:srgbClr val="FFC000"/>
        </a:solidFill>
      </dgm:spPr>
      <dgm:t>
        <a:bodyPr/>
        <a:lstStyle/>
        <a:p>
          <a:r>
            <a:rPr lang="tr-TR" sz="1400" dirty="0">
              <a:solidFill>
                <a:schemeClr val="tx1"/>
              </a:solidFill>
            </a:rPr>
            <a:t>Çelik konstrüksiyon üretim tesisleri</a:t>
          </a:r>
        </a:p>
      </dgm:t>
    </dgm:pt>
    <dgm:pt modelId="{70394E50-4790-44AD-985D-28D85BDA3207}" type="parTrans" cxnId="{3001CA91-BC77-47E7-B872-A49D1A4EB3F8}">
      <dgm:prSet/>
      <dgm:spPr/>
      <dgm:t>
        <a:bodyPr/>
        <a:lstStyle/>
        <a:p>
          <a:endParaRPr lang="tr-TR"/>
        </a:p>
      </dgm:t>
    </dgm:pt>
    <dgm:pt modelId="{3BDBE0F9-23C8-4A8C-99BF-2BD5AD445315}" type="sibTrans" cxnId="{3001CA91-BC77-47E7-B872-A49D1A4EB3F8}">
      <dgm:prSet/>
      <dgm:spPr/>
      <dgm:t>
        <a:bodyPr/>
        <a:lstStyle/>
        <a:p>
          <a:endParaRPr lang="tr-TR"/>
        </a:p>
      </dgm:t>
    </dgm:pt>
    <dgm:pt modelId="{44D15943-AE64-4B6B-AAF5-180E70315322}">
      <dgm:prSet phldrT="[Metin]" custT="1"/>
      <dgm:spPr>
        <a:solidFill>
          <a:srgbClr val="00FF00"/>
        </a:solidFill>
      </dgm:spPr>
      <dgm:t>
        <a:bodyPr/>
        <a:lstStyle/>
        <a:p>
          <a:endParaRPr lang="tr-TR" sz="1600" dirty="0"/>
        </a:p>
      </dgm:t>
    </dgm:pt>
    <dgm:pt modelId="{3332F276-B632-4BF3-BADC-09D6B41E0466}" type="parTrans" cxnId="{7368F04F-C355-4773-AE01-65870E06EAD1}">
      <dgm:prSet/>
      <dgm:spPr/>
      <dgm:t>
        <a:bodyPr/>
        <a:lstStyle/>
        <a:p>
          <a:endParaRPr lang="tr-TR"/>
        </a:p>
      </dgm:t>
    </dgm:pt>
    <dgm:pt modelId="{3D315461-58B6-45A4-A672-6EDC6ABB0E85}" type="sibTrans" cxnId="{7368F04F-C355-4773-AE01-65870E06EAD1}">
      <dgm:prSet/>
      <dgm:spPr/>
      <dgm:t>
        <a:bodyPr/>
        <a:lstStyle/>
        <a:p>
          <a:endParaRPr lang="tr-TR"/>
        </a:p>
      </dgm:t>
    </dgm:pt>
    <dgm:pt modelId="{68DAD6E7-CC17-4F57-BE18-A28F57717300}">
      <dgm:prSet phldrT="[Metin]" custT="1"/>
      <dgm:spPr>
        <a:solidFill>
          <a:srgbClr val="00FF00"/>
        </a:solidFill>
      </dgm:spPr>
      <dgm:t>
        <a:bodyPr/>
        <a:lstStyle/>
        <a:p>
          <a:r>
            <a:rPr lang="tr-TR" sz="1600" dirty="0">
              <a:solidFill>
                <a:schemeClr val="tx1"/>
              </a:solidFill>
            </a:rPr>
            <a:t>Limanlar</a:t>
          </a:r>
        </a:p>
      </dgm:t>
    </dgm:pt>
    <dgm:pt modelId="{226C6AB9-DE36-4049-8C61-ACE080DBE242}" type="parTrans" cxnId="{757A569A-4674-4E3B-8A65-B8A98145AB2A}">
      <dgm:prSet/>
      <dgm:spPr/>
      <dgm:t>
        <a:bodyPr/>
        <a:lstStyle/>
        <a:p>
          <a:endParaRPr lang="tr-TR"/>
        </a:p>
      </dgm:t>
    </dgm:pt>
    <dgm:pt modelId="{F35346C0-A12A-4E1C-A1EF-AEEEA28AB6D3}" type="sibTrans" cxnId="{757A569A-4674-4E3B-8A65-B8A98145AB2A}">
      <dgm:prSet/>
      <dgm:spPr/>
      <dgm:t>
        <a:bodyPr/>
        <a:lstStyle/>
        <a:p>
          <a:endParaRPr lang="tr-TR"/>
        </a:p>
      </dgm:t>
    </dgm:pt>
    <dgm:pt modelId="{E7BA16A7-DB95-479B-92CA-B1255CA5A914}">
      <dgm:prSet phldrT="[Metin]" custT="1"/>
      <dgm:spPr>
        <a:solidFill>
          <a:srgbClr val="FF0000"/>
        </a:solidFill>
      </dgm:spPr>
      <dgm:t>
        <a:bodyPr/>
        <a:lstStyle/>
        <a:p>
          <a:r>
            <a:rPr lang="tr-TR" sz="1600" dirty="0">
              <a:solidFill>
                <a:schemeClr val="tx1"/>
              </a:solidFill>
            </a:rPr>
            <a:t>Dizayn ofisler</a:t>
          </a:r>
        </a:p>
      </dgm:t>
    </dgm:pt>
    <dgm:pt modelId="{F0B25BB5-80DD-4A8D-A6AE-03256A87756F}" type="parTrans" cxnId="{0F1B47BE-58BE-4678-B2F4-591FB9127E37}">
      <dgm:prSet/>
      <dgm:spPr/>
      <dgm:t>
        <a:bodyPr/>
        <a:lstStyle/>
        <a:p>
          <a:endParaRPr lang="tr-TR"/>
        </a:p>
      </dgm:t>
    </dgm:pt>
    <dgm:pt modelId="{13CA44A9-7CA1-40BA-9595-8F8313B0BE8E}" type="sibTrans" cxnId="{0F1B47BE-58BE-4678-B2F4-591FB9127E37}">
      <dgm:prSet/>
      <dgm:spPr/>
      <dgm:t>
        <a:bodyPr/>
        <a:lstStyle/>
        <a:p>
          <a:endParaRPr lang="tr-TR"/>
        </a:p>
      </dgm:t>
    </dgm:pt>
    <dgm:pt modelId="{BE92375D-0103-4CEB-A1B3-986AEAF7816B}">
      <dgm:prSet phldrT="[Metin]" custT="1"/>
      <dgm:spPr>
        <a:solidFill>
          <a:srgbClr val="FF0000"/>
        </a:solidFill>
      </dgm:spPr>
      <dgm:t>
        <a:bodyPr/>
        <a:lstStyle/>
        <a:p>
          <a:endParaRPr lang="tr-TR" sz="1600" dirty="0"/>
        </a:p>
      </dgm:t>
    </dgm:pt>
    <dgm:pt modelId="{62E742AB-2F2D-4BBF-8C31-CEA3C1CCD485}" type="parTrans" cxnId="{8A35C6ED-4A51-4285-9121-3E34A058325A}">
      <dgm:prSet/>
      <dgm:spPr/>
      <dgm:t>
        <a:bodyPr/>
        <a:lstStyle/>
        <a:p>
          <a:endParaRPr lang="tr-TR"/>
        </a:p>
      </dgm:t>
    </dgm:pt>
    <dgm:pt modelId="{8BC6972A-0B50-4F13-9621-469D2AC9B998}" type="sibTrans" cxnId="{8A35C6ED-4A51-4285-9121-3E34A058325A}">
      <dgm:prSet/>
      <dgm:spPr/>
      <dgm:t>
        <a:bodyPr/>
        <a:lstStyle/>
        <a:p>
          <a:endParaRPr lang="tr-TR"/>
        </a:p>
      </dgm:t>
    </dgm:pt>
    <dgm:pt modelId="{0549D1EC-2E07-4899-9E4E-24CA31603003}">
      <dgm:prSet phldrT="[Metin]" custT="1"/>
      <dgm:spPr>
        <a:solidFill>
          <a:srgbClr val="FFC000"/>
        </a:solidFill>
      </dgm:spPr>
      <dgm:t>
        <a:bodyPr/>
        <a:lstStyle/>
        <a:p>
          <a:r>
            <a:rPr lang="tr-TR" sz="1400" dirty="0">
              <a:solidFill>
                <a:schemeClr val="tx1"/>
              </a:solidFill>
            </a:rPr>
            <a:t>Muhtelif Fabrikalar</a:t>
          </a:r>
        </a:p>
      </dgm:t>
    </dgm:pt>
    <dgm:pt modelId="{9766D893-9867-404A-A5EE-D3C73219B040}" type="parTrans" cxnId="{6F59B6B6-9F11-4B8E-BE43-7A75419C2071}">
      <dgm:prSet/>
      <dgm:spPr/>
      <dgm:t>
        <a:bodyPr/>
        <a:lstStyle/>
        <a:p>
          <a:endParaRPr lang="tr-TR"/>
        </a:p>
      </dgm:t>
    </dgm:pt>
    <dgm:pt modelId="{9B60B545-8124-4269-BF15-81A21C99CA72}" type="sibTrans" cxnId="{6F59B6B6-9F11-4B8E-BE43-7A75419C2071}">
      <dgm:prSet/>
      <dgm:spPr/>
      <dgm:t>
        <a:bodyPr/>
        <a:lstStyle/>
        <a:p>
          <a:endParaRPr lang="tr-TR"/>
        </a:p>
      </dgm:t>
    </dgm:pt>
    <dgm:pt modelId="{4A89CA3E-432B-4E6D-96DB-A86D2BA59910}">
      <dgm:prSet phldrT="[Metin]" custT="1"/>
      <dgm:spPr>
        <a:solidFill>
          <a:srgbClr val="FFC000"/>
        </a:solidFill>
      </dgm:spPr>
      <dgm:t>
        <a:bodyPr/>
        <a:lstStyle/>
        <a:p>
          <a:r>
            <a:rPr lang="tr-TR" sz="1400" dirty="0">
              <a:solidFill>
                <a:schemeClr val="tx1"/>
              </a:solidFill>
            </a:rPr>
            <a:t>Klas Kuruluşları</a:t>
          </a:r>
        </a:p>
      </dgm:t>
    </dgm:pt>
    <dgm:pt modelId="{32A72B97-8867-4B60-8B88-FFCAA5078E4E}" type="parTrans" cxnId="{4E91C939-213A-4809-A9C8-EF0750BC0D9A}">
      <dgm:prSet/>
      <dgm:spPr/>
      <dgm:t>
        <a:bodyPr/>
        <a:lstStyle/>
        <a:p>
          <a:endParaRPr lang="tr-TR"/>
        </a:p>
      </dgm:t>
    </dgm:pt>
    <dgm:pt modelId="{79EA06E3-6DE4-43F8-97D5-39CD5855629A}" type="sibTrans" cxnId="{4E91C939-213A-4809-A9C8-EF0750BC0D9A}">
      <dgm:prSet/>
      <dgm:spPr/>
      <dgm:t>
        <a:bodyPr/>
        <a:lstStyle/>
        <a:p>
          <a:endParaRPr lang="tr-TR"/>
        </a:p>
      </dgm:t>
    </dgm:pt>
    <dgm:pt modelId="{A15F37F0-F09A-47D3-B7B0-93BE00AFC7B0}">
      <dgm:prSet phldrT="[Metin]" custT="1"/>
      <dgm:spPr>
        <a:solidFill>
          <a:srgbClr val="FF0000"/>
        </a:solidFill>
      </dgm:spPr>
      <dgm:t>
        <a:bodyPr/>
        <a:lstStyle/>
        <a:p>
          <a:r>
            <a:rPr lang="tr-TR" sz="1600" dirty="0">
              <a:solidFill>
                <a:schemeClr val="tx1"/>
              </a:solidFill>
            </a:rPr>
            <a:t>Kamu kurumları</a:t>
          </a:r>
        </a:p>
      </dgm:t>
    </dgm:pt>
    <dgm:pt modelId="{D928E420-1810-4290-98D7-754747F821B2}" type="parTrans" cxnId="{D2AB911F-CE71-4849-98CD-A3485DA54A57}">
      <dgm:prSet/>
      <dgm:spPr/>
      <dgm:t>
        <a:bodyPr/>
        <a:lstStyle/>
        <a:p>
          <a:endParaRPr lang="tr-TR"/>
        </a:p>
      </dgm:t>
    </dgm:pt>
    <dgm:pt modelId="{12722E2B-A5EC-426F-A95A-DDA248D9A22D}" type="sibTrans" cxnId="{D2AB911F-CE71-4849-98CD-A3485DA54A57}">
      <dgm:prSet/>
      <dgm:spPr/>
      <dgm:t>
        <a:bodyPr/>
        <a:lstStyle/>
        <a:p>
          <a:endParaRPr lang="tr-TR"/>
        </a:p>
      </dgm:t>
    </dgm:pt>
    <dgm:pt modelId="{47BF1555-6EC1-48D2-B4D5-1B63004865FD}">
      <dgm:prSet phldrT="[Metin]" custT="1"/>
      <dgm:spPr>
        <a:solidFill>
          <a:srgbClr val="FF0000"/>
        </a:solidFill>
      </dgm:spPr>
      <dgm:t>
        <a:bodyPr/>
        <a:lstStyle/>
        <a:p>
          <a:r>
            <a:rPr lang="tr-TR" sz="1600" dirty="0">
              <a:solidFill>
                <a:schemeClr val="tx1"/>
              </a:solidFill>
            </a:rPr>
            <a:t>Klas kuruluşları</a:t>
          </a:r>
        </a:p>
      </dgm:t>
    </dgm:pt>
    <dgm:pt modelId="{5B988E33-D158-4314-A86F-1AFF29FC383B}" type="parTrans" cxnId="{B73C1CD8-8CEF-4014-BE18-6B2A42CAB226}">
      <dgm:prSet/>
      <dgm:spPr/>
      <dgm:t>
        <a:bodyPr/>
        <a:lstStyle/>
        <a:p>
          <a:endParaRPr lang="tr-TR"/>
        </a:p>
      </dgm:t>
    </dgm:pt>
    <dgm:pt modelId="{E4A9FC82-732E-4A26-B755-91A041D934FC}" type="sibTrans" cxnId="{B73C1CD8-8CEF-4014-BE18-6B2A42CAB226}">
      <dgm:prSet/>
      <dgm:spPr/>
      <dgm:t>
        <a:bodyPr/>
        <a:lstStyle/>
        <a:p>
          <a:endParaRPr lang="tr-TR"/>
        </a:p>
      </dgm:t>
    </dgm:pt>
    <dgm:pt modelId="{810B9F5B-9D31-406D-92DC-1AEF279FE9DD}">
      <dgm:prSet phldrT="[Metin]" custT="1"/>
      <dgm:spPr>
        <a:solidFill>
          <a:srgbClr val="FFC000"/>
        </a:solidFill>
      </dgm:spPr>
      <dgm:t>
        <a:bodyPr/>
        <a:lstStyle/>
        <a:p>
          <a:r>
            <a:rPr lang="tr-TR" sz="1400" dirty="0">
              <a:solidFill>
                <a:schemeClr val="tx1"/>
              </a:solidFill>
            </a:rPr>
            <a:t>Kamu kurumları</a:t>
          </a:r>
        </a:p>
      </dgm:t>
    </dgm:pt>
    <dgm:pt modelId="{9642888F-1660-4E49-915E-BD7D625AC07D}" type="parTrans" cxnId="{D0D91B38-B153-4E04-8BB2-76A2CF38B673}">
      <dgm:prSet/>
      <dgm:spPr/>
      <dgm:t>
        <a:bodyPr/>
        <a:lstStyle/>
        <a:p>
          <a:endParaRPr lang="tr-TR"/>
        </a:p>
      </dgm:t>
    </dgm:pt>
    <dgm:pt modelId="{8A4045FF-36CA-4A9C-AFF8-7C0AF7C892A4}" type="sibTrans" cxnId="{D0D91B38-B153-4E04-8BB2-76A2CF38B673}">
      <dgm:prSet/>
      <dgm:spPr/>
      <dgm:t>
        <a:bodyPr/>
        <a:lstStyle/>
        <a:p>
          <a:endParaRPr lang="tr-TR"/>
        </a:p>
      </dgm:t>
    </dgm:pt>
    <dgm:pt modelId="{CF11F77A-CECF-4FD8-B56D-F9E9369B5FEC}">
      <dgm:prSet phldrT="[Metin]" custT="1"/>
      <dgm:spPr>
        <a:solidFill>
          <a:srgbClr val="00FF00"/>
        </a:solidFill>
      </dgm:spPr>
      <dgm:t>
        <a:bodyPr/>
        <a:lstStyle/>
        <a:p>
          <a:r>
            <a:rPr lang="tr-TR" sz="1600" dirty="0">
              <a:solidFill>
                <a:schemeClr val="tx1"/>
              </a:solidFill>
            </a:rPr>
            <a:t>Güç üretim tesisleri</a:t>
          </a:r>
        </a:p>
      </dgm:t>
    </dgm:pt>
    <dgm:pt modelId="{0450F665-3D48-441A-A120-DC23483863C4}" type="parTrans" cxnId="{0F8EADF0-3582-4DC0-A221-5C830069012F}">
      <dgm:prSet/>
      <dgm:spPr/>
      <dgm:t>
        <a:bodyPr/>
        <a:lstStyle/>
        <a:p>
          <a:endParaRPr lang="tr-TR"/>
        </a:p>
      </dgm:t>
    </dgm:pt>
    <dgm:pt modelId="{E71DA22E-4E8D-43C3-AD24-2D8C6A2DA44E}" type="sibTrans" cxnId="{0F8EADF0-3582-4DC0-A221-5C830069012F}">
      <dgm:prSet/>
      <dgm:spPr/>
      <dgm:t>
        <a:bodyPr/>
        <a:lstStyle/>
        <a:p>
          <a:endParaRPr lang="tr-TR"/>
        </a:p>
      </dgm:t>
    </dgm:pt>
    <dgm:pt modelId="{367120FC-5D9B-4454-9ECA-856468C53B9C}">
      <dgm:prSet phldrT="[Metin]" custT="1"/>
      <dgm:spPr/>
      <dgm:t>
        <a:bodyPr/>
        <a:lstStyle/>
        <a:p>
          <a:r>
            <a:rPr lang="tr-TR" sz="2000" dirty="0">
              <a:latin typeface="Cambria" panose="02040503050406030204" pitchFamily="18" charset="0"/>
              <a:ea typeface="Cambria" panose="02040503050406030204" pitchFamily="18" charset="0"/>
            </a:rPr>
            <a:t>ENERJİ</a:t>
          </a:r>
        </a:p>
      </dgm:t>
    </dgm:pt>
    <dgm:pt modelId="{3FF99E65-4652-45A2-9E63-120B19737E0F}" type="parTrans" cxnId="{2F1727AA-0322-4574-9B47-EC44E8467A22}">
      <dgm:prSet/>
      <dgm:spPr/>
      <dgm:t>
        <a:bodyPr/>
        <a:lstStyle/>
        <a:p>
          <a:endParaRPr lang="tr-TR"/>
        </a:p>
      </dgm:t>
    </dgm:pt>
    <dgm:pt modelId="{BA30CC39-2B51-4AB3-A1B6-1BCD6B765D23}" type="sibTrans" cxnId="{2F1727AA-0322-4574-9B47-EC44E8467A22}">
      <dgm:prSet/>
      <dgm:spPr/>
      <dgm:t>
        <a:bodyPr/>
        <a:lstStyle/>
        <a:p>
          <a:endParaRPr lang="tr-TR"/>
        </a:p>
      </dgm:t>
    </dgm:pt>
    <dgm:pt modelId="{A89BEEF7-67AA-4D09-9418-B87D2B6816C9}">
      <dgm:prSet phldrT="[Metin]" custT="1"/>
      <dgm:spPr>
        <a:solidFill>
          <a:srgbClr val="00B0F0"/>
        </a:solidFill>
      </dgm:spPr>
      <dgm:t>
        <a:bodyPr/>
        <a:lstStyle/>
        <a:p>
          <a:r>
            <a:rPr lang="tr-TR" sz="1600" dirty="0">
              <a:solidFill>
                <a:schemeClr val="tx1"/>
              </a:solidFill>
            </a:rPr>
            <a:t>Güç üretim tesisleri</a:t>
          </a:r>
        </a:p>
      </dgm:t>
    </dgm:pt>
    <dgm:pt modelId="{686AC0A0-3A9F-4ABA-8663-0DF038BF8F7A}" type="parTrans" cxnId="{D9A554E2-9A84-4F38-B16D-91796871EA3E}">
      <dgm:prSet/>
      <dgm:spPr/>
      <dgm:t>
        <a:bodyPr/>
        <a:lstStyle/>
        <a:p>
          <a:endParaRPr lang="tr-TR"/>
        </a:p>
      </dgm:t>
    </dgm:pt>
    <dgm:pt modelId="{D183D9E6-3565-473D-BC1C-33693275CD07}" type="sibTrans" cxnId="{D9A554E2-9A84-4F38-B16D-91796871EA3E}">
      <dgm:prSet/>
      <dgm:spPr/>
      <dgm:t>
        <a:bodyPr/>
        <a:lstStyle/>
        <a:p>
          <a:endParaRPr lang="tr-TR"/>
        </a:p>
      </dgm:t>
    </dgm:pt>
    <dgm:pt modelId="{19CC146B-D7BE-4E81-8DF6-C7D3F741D886}">
      <dgm:prSet phldrT="[Metin]" custT="1"/>
      <dgm:spPr>
        <a:solidFill>
          <a:srgbClr val="00B0F0"/>
        </a:solidFill>
      </dgm:spPr>
      <dgm:t>
        <a:bodyPr/>
        <a:lstStyle/>
        <a:p>
          <a:endParaRPr lang="tr-TR" sz="1600" dirty="0"/>
        </a:p>
      </dgm:t>
    </dgm:pt>
    <dgm:pt modelId="{103F94E9-C117-4DED-884E-0C0C7637D213}" type="parTrans" cxnId="{E308A5BC-99FC-4F4D-92F2-FE2B1073CF0D}">
      <dgm:prSet/>
      <dgm:spPr/>
      <dgm:t>
        <a:bodyPr/>
        <a:lstStyle/>
        <a:p>
          <a:endParaRPr lang="tr-TR"/>
        </a:p>
      </dgm:t>
    </dgm:pt>
    <dgm:pt modelId="{DCD4F1B8-1587-42D4-AF7E-332F42062AC3}" type="sibTrans" cxnId="{E308A5BC-99FC-4F4D-92F2-FE2B1073CF0D}">
      <dgm:prSet/>
      <dgm:spPr/>
      <dgm:t>
        <a:bodyPr/>
        <a:lstStyle/>
        <a:p>
          <a:endParaRPr lang="tr-TR"/>
        </a:p>
      </dgm:t>
    </dgm:pt>
    <dgm:pt modelId="{B6F90BE3-4283-4916-B4BC-92D29C2995D5}">
      <dgm:prSet phldrT="[Metin]" custT="1"/>
      <dgm:spPr>
        <a:solidFill>
          <a:srgbClr val="00B0F0"/>
        </a:solidFill>
      </dgm:spPr>
      <dgm:t>
        <a:bodyPr/>
        <a:lstStyle/>
        <a:p>
          <a:endParaRPr lang="tr-TR" sz="1600" dirty="0"/>
        </a:p>
      </dgm:t>
    </dgm:pt>
    <dgm:pt modelId="{3FE4BDE6-284E-454A-BAED-26F722DC1EC0}" type="parTrans" cxnId="{4E6F6C52-50A6-44EB-87B5-255929B7D35A}">
      <dgm:prSet/>
      <dgm:spPr/>
      <dgm:t>
        <a:bodyPr/>
        <a:lstStyle/>
        <a:p>
          <a:endParaRPr lang="tr-TR"/>
        </a:p>
      </dgm:t>
    </dgm:pt>
    <dgm:pt modelId="{C2C2064A-A7D6-45E2-A0D2-ACC84B7AE0A8}" type="sibTrans" cxnId="{4E6F6C52-50A6-44EB-87B5-255929B7D35A}">
      <dgm:prSet/>
      <dgm:spPr/>
      <dgm:t>
        <a:bodyPr/>
        <a:lstStyle/>
        <a:p>
          <a:endParaRPr lang="tr-TR"/>
        </a:p>
      </dgm:t>
    </dgm:pt>
    <dgm:pt modelId="{CFC39419-4029-4EE8-B1B4-F7E7E519B509}">
      <dgm:prSet phldrT="[Metin]" custT="1"/>
      <dgm:spPr>
        <a:solidFill>
          <a:srgbClr val="00B0F0"/>
        </a:solidFill>
      </dgm:spPr>
      <dgm:t>
        <a:bodyPr/>
        <a:lstStyle/>
        <a:p>
          <a:r>
            <a:rPr lang="tr-TR" sz="1600" dirty="0">
              <a:solidFill>
                <a:schemeClr val="tx1"/>
              </a:solidFill>
            </a:rPr>
            <a:t>Yenilenebilir enerji üretim tesisleri</a:t>
          </a:r>
        </a:p>
      </dgm:t>
    </dgm:pt>
    <dgm:pt modelId="{FC7B66F2-A9E3-4315-8D87-3C6ABA62FF71}" type="parTrans" cxnId="{9315E6F5-87B3-4C6F-A3FC-C873AD4985CB}">
      <dgm:prSet/>
      <dgm:spPr/>
      <dgm:t>
        <a:bodyPr/>
        <a:lstStyle/>
        <a:p>
          <a:endParaRPr lang="tr-TR"/>
        </a:p>
      </dgm:t>
    </dgm:pt>
    <dgm:pt modelId="{90BD3F09-0685-4A98-9CEF-83FE528B44A5}" type="sibTrans" cxnId="{9315E6F5-87B3-4C6F-A3FC-C873AD4985CB}">
      <dgm:prSet/>
      <dgm:spPr/>
      <dgm:t>
        <a:bodyPr/>
        <a:lstStyle/>
        <a:p>
          <a:endParaRPr lang="tr-TR"/>
        </a:p>
      </dgm:t>
    </dgm:pt>
    <dgm:pt modelId="{454C0159-113D-4561-9C8C-554DA448B113}">
      <dgm:prSet phldrT="[Metin]" custT="1"/>
      <dgm:spPr>
        <a:solidFill>
          <a:srgbClr val="00B0F0"/>
        </a:solidFill>
      </dgm:spPr>
      <dgm:t>
        <a:bodyPr/>
        <a:lstStyle/>
        <a:p>
          <a:r>
            <a:rPr lang="tr-TR" sz="1600" dirty="0">
              <a:solidFill>
                <a:schemeClr val="tx1"/>
              </a:solidFill>
            </a:rPr>
            <a:t>Kamu kurumları</a:t>
          </a:r>
        </a:p>
      </dgm:t>
    </dgm:pt>
    <dgm:pt modelId="{41B6F8EC-249A-4619-AEB8-1E810F3CA935}" type="parTrans" cxnId="{B866BFC3-6450-4A69-80D2-D2F21D44DA57}">
      <dgm:prSet/>
      <dgm:spPr/>
      <dgm:t>
        <a:bodyPr/>
        <a:lstStyle/>
        <a:p>
          <a:endParaRPr lang="tr-TR"/>
        </a:p>
      </dgm:t>
    </dgm:pt>
    <dgm:pt modelId="{E386279D-CD76-4082-B35C-42AE74CA4CB9}" type="sibTrans" cxnId="{B866BFC3-6450-4A69-80D2-D2F21D44DA57}">
      <dgm:prSet/>
      <dgm:spPr/>
      <dgm:t>
        <a:bodyPr/>
        <a:lstStyle/>
        <a:p>
          <a:endParaRPr lang="tr-TR"/>
        </a:p>
      </dgm:t>
    </dgm:pt>
    <dgm:pt modelId="{161308FB-7393-451C-8301-6CAF26B017E5}">
      <dgm:prSet phldrT="[Metin]" custT="1"/>
      <dgm:spPr>
        <a:solidFill>
          <a:srgbClr val="00B0F0"/>
        </a:solidFill>
      </dgm:spPr>
      <dgm:t>
        <a:bodyPr/>
        <a:lstStyle/>
        <a:p>
          <a:r>
            <a:rPr lang="tr-TR" sz="1600" dirty="0">
              <a:solidFill>
                <a:schemeClr val="tx1"/>
              </a:solidFill>
            </a:rPr>
            <a:t>Enerji sektörü</a:t>
          </a:r>
        </a:p>
      </dgm:t>
    </dgm:pt>
    <dgm:pt modelId="{7F034AD7-7F81-4219-85F2-DBC812DCAD37}" type="parTrans" cxnId="{C5096D76-D6DB-431F-8D57-B5BF36DFAD77}">
      <dgm:prSet/>
      <dgm:spPr/>
      <dgm:t>
        <a:bodyPr/>
        <a:lstStyle/>
        <a:p>
          <a:endParaRPr lang="tr-TR"/>
        </a:p>
      </dgm:t>
    </dgm:pt>
    <dgm:pt modelId="{DF2DFDCB-54A8-4BB1-B451-64C4D0A3C115}" type="sibTrans" cxnId="{C5096D76-D6DB-431F-8D57-B5BF36DFAD77}">
      <dgm:prSet/>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 modelId="{BE093079-512A-42B9-A3BA-462D73FF97FF}" type="pres">
      <dgm:prSet presAssocID="{0DCEE100-35B0-4A36-8A4C-4BB8EA585982}" presName="compositeNode" presStyleCnt="0">
        <dgm:presLayoutVars>
          <dgm:bulletEnabled val="1"/>
        </dgm:presLayoutVars>
      </dgm:prSet>
      <dgm:spPr/>
    </dgm:pt>
    <dgm:pt modelId="{A8074F53-7E71-4B09-A4FA-4F167A88D9AC}" type="pres">
      <dgm:prSet presAssocID="{0DCEE100-35B0-4A36-8A4C-4BB8EA585982}" presName="image" presStyleLbl="fgImgPlace1" presStyleIdx="0" presStyleCnt="4"/>
      <dgm:spPr/>
    </dgm:pt>
    <dgm:pt modelId="{725CECD3-3D3B-4966-AB45-B5BA7AE5BF3E}" type="pres">
      <dgm:prSet presAssocID="{0DCEE100-35B0-4A36-8A4C-4BB8EA585982}" presName="childNode" presStyleLbl="node1" presStyleIdx="0" presStyleCnt="4" custScaleX="114776" custScaleY="78353" custLinFactNeighborX="10843" custLinFactNeighborY="-1830">
        <dgm:presLayoutVars>
          <dgm:bulletEnabled val="1"/>
        </dgm:presLayoutVars>
      </dgm:prSet>
      <dgm:spPr/>
    </dgm:pt>
    <dgm:pt modelId="{D3804EF3-A93E-4DEF-B908-F1DEFA3BF8DA}" type="pres">
      <dgm:prSet presAssocID="{0DCEE100-35B0-4A36-8A4C-4BB8EA585982}" presName="parentNode" presStyleLbl="revTx" presStyleIdx="0" presStyleCnt="4" custLinFactNeighborX="5465" custLinFactNeighborY="8436">
        <dgm:presLayoutVars>
          <dgm:chMax val="0"/>
          <dgm:bulletEnabled val="1"/>
        </dgm:presLayoutVars>
      </dgm:prSet>
      <dgm:spPr/>
    </dgm:pt>
    <dgm:pt modelId="{65DA7C00-6C9A-4302-A092-A7192226F0E3}" type="pres">
      <dgm:prSet presAssocID="{9A5BA615-3964-4A7C-86F1-C06750DAFC58}" presName="sibTrans" presStyleCnt="0"/>
      <dgm:spPr/>
    </dgm:pt>
    <dgm:pt modelId="{5A48CDA0-325D-4A48-8AD4-94FA05524931}" type="pres">
      <dgm:prSet presAssocID="{1A3682C5-7760-468F-9EA2-2AC2629C147E}" presName="compositeNode" presStyleCnt="0">
        <dgm:presLayoutVars>
          <dgm:bulletEnabled val="1"/>
        </dgm:presLayoutVars>
      </dgm:prSet>
      <dgm:spPr/>
    </dgm:pt>
    <dgm:pt modelId="{A3FA667F-2427-454A-A33F-26542EB7DC42}" type="pres">
      <dgm:prSet presAssocID="{1A3682C5-7760-468F-9EA2-2AC2629C147E}" presName="image" presStyleLbl="fgImgPlace1" presStyleIdx="1" presStyleCnt="4"/>
      <dgm:spPr/>
    </dgm:pt>
    <dgm:pt modelId="{E94AAD5C-F4EC-4521-87B7-12A6E1DADF26}" type="pres">
      <dgm:prSet presAssocID="{1A3682C5-7760-468F-9EA2-2AC2629C147E}" presName="childNode" presStyleLbl="node1" presStyleIdx="1" presStyleCnt="4" custScaleX="119709" custScaleY="82361" custLinFactNeighborX="13766" custLinFactNeighborY="-593">
        <dgm:presLayoutVars>
          <dgm:bulletEnabled val="1"/>
        </dgm:presLayoutVars>
      </dgm:prSet>
      <dgm:spPr/>
    </dgm:pt>
    <dgm:pt modelId="{2784ECAD-9E9E-4B2B-AE90-CE38026576A1}" type="pres">
      <dgm:prSet presAssocID="{1A3682C5-7760-468F-9EA2-2AC2629C147E}" presName="parentNode" presStyleLbl="revTx" presStyleIdx="1" presStyleCnt="4" custScaleX="104843" custScaleY="76495" custLinFactNeighborX="6795" custLinFactNeighborY="-2371">
        <dgm:presLayoutVars>
          <dgm:chMax val="0"/>
          <dgm:bulletEnabled val="1"/>
        </dgm:presLayoutVars>
      </dgm:prSet>
      <dgm:spPr/>
    </dgm:pt>
    <dgm:pt modelId="{FA6593B1-0C46-4267-AB71-4A1211253A6A}" type="pres">
      <dgm:prSet presAssocID="{4AA58B34-D1F2-424F-A7F9-1A050AC25D01}" presName="sibTrans" presStyleCnt="0"/>
      <dgm:spPr/>
    </dgm:pt>
    <dgm:pt modelId="{92DBF819-4108-4021-904E-DC6663B26FEB}" type="pres">
      <dgm:prSet presAssocID="{C11F7714-609F-481F-AE6C-ED8F6B805D18}" presName="compositeNode" presStyleCnt="0">
        <dgm:presLayoutVars>
          <dgm:bulletEnabled val="1"/>
        </dgm:presLayoutVars>
      </dgm:prSet>
      <dgm:spPr/>
    </dgm:pt>
    <dgm:pt modelId="{BE7ABF7B-F4DF-4C45-8FD5-1E8F6B197383}" type="pres">
      <dgm:prSet presAssocID="{C11F7714-609F-481F-AE6C-ED8F6B805D18}" presName="image" presStyleLbl="fgImgPlace1" presStyleIdx="2" presStyleCnt="4"/>
      <dgm:spPr/>
    </dgm:pt>
    <dgm:pt modelId="{2654EFC4-CDEA-4A92-834D-ACBF6D2527C4}" type="pres">
      <dgm:prSet presAssocID="{C11F7714-609F-481F-AE6C-ED8F6B805D18}" presName="childNode" presStyleLbl="node1" presStyleIdx="2" presStyleCnt="4" custScaleX="110458" custScaleY="57091">
        <dgm:presLayoutVars>
          <dgm:bulletEnabled val="1"/>
        </dgm:presLayoutVars>
      </dgm:prSet>
      <dgm:spPr/>
    </dgm:pt>
    <dgm:pt modelId="{30889A6C-538D-4837-83F4-4FADFD8C84EE}" type="pres">
      <dgm:prSet presAssocID="{C11F7714-609F-481F-AE6C-ED8F6B805D18}" presName="parentNode" presStyleLbl="revTx" presStyleIdx="2" presStyleCnt="4" custLinFactNeighborX="-24053" custLinFactNeighborY="6535">
        <dgm:presLayoutVars>
          <dgm:chMax val="0"/>
          <dgm:bulletEnabled val="1"/>
        </dgm:presLayoutVars>
      </dgm:prSet>
      <dgm:spPr/>
    </dgm:pt>
    <dgm:pt modelId="{9AADBA11-0263-4FCC-99B4-C416DCDBF4D7}" type="pres">
      <dgm:prSet presAssocID="{99138D50-8CC7-48F5-859E-CC708B558408}" presName="sibTrans" presStyleCnt="0"/>
      <dgm:spPr/>
    </dgm:pt>
    <dgm:pt modelId="{D68082B0-08A9-48EF-B46D-EB3D0721F643}" type="pres">
      <dgm:prSet presAssocID="{367120FC-5D9B-4454-9ECA-856468C53B9C}" presName="compositeNode" presStyleCnt="0">
        <dgm:presLayoutVars>
          <dgm:bulletEnabled val="1"/>
        </dgm:presLayoutVars>
      </dgm:prSet>
      <dgm:spPr/>
    </dgm:pt>
    <dgm:pt modelId="{79E436CE-21D2-48B3-87D2-1D77F0771247}" type="pres">
      <dgm:prSet presAssocID="{367120FC-5D9B-4454-9ECA-856468C53B9C}" presName="image" presStyleLbl="fgImgPlace1" presStyleIdx="3" presStyleCnt="4"/>
      <dgm:spPr/>
    </dgm:pt>
    <dgm:pt modelId="{B34E914F-CBDF-4220-B76B-27879A091D70}" type="pres">
      <dgm:prSet presAssocID="{367120FC-5D9B-4454-9ECA-856468C53B9C}" presName="childNode" presStyleLbl="node1" presStyleIdx="3" presStyleCnt="4" custScaleX="128827" custScaleY="76404" custLinFactNeighborX="-4786" custLinFactNeighborY="-1491">
        <dgm:presLayoutVars>
          <dgm:bulletEnabled val="1"/>
        </dgm:presLayoutVars>
      </dgm:prSet>
      <dgm:spPr/>
    </dgm:pt>
    <dgm:pt modelId="{AECD7760-4B31-4938-9AAC-38A20EF42789}" type="pres">
      <dgm:prSet presAssocID="{367120FC-5D9B-4454-9ECA-856468C53B9C}" presName="parentNode" presStyleLbl="revTx" presStyleIdx="3" presStyleCnt="4" custScaleX="89604" custScaleY="81666" custLinFactNeighborX="-98649" custLinFactNeighborY="1932">
        <dgm:presLayoutVars>
          <dgm:chMax val="0"/>
          <dgm:bulletEnabled val="1"/>
        </dgm:presLayoutVars>
      </dgm:prSet>
      <dgm:spPr/>
    </dgm:pt>
  </dgm:ptLst>
  <dgm:cxnLst>
    <dgm:cxn modelId="{2645F304-226E-4C43-B4A7-4CFE8958D510}" type="presOf" srcId="{BE92375D-0103-4CEB-A1B3-986AEAF7816B}" destId="{725CECD3-3D3B-4966-AB45-B5BA7AE5BF3E}" srcOrd="0" destOrd="5" presId="urn:microsoft.com/office/officeart/2005/8/layout/hList2"/>
    <dgm:cxn modelId="{20F23807-E917-4972-86BE-61D81EFBED99}" type="presOf" srcId="{367120FC-5D9B-4454-9ECA-856468C53B9C}" destId="{AECD7760-4B31-4938-9AAC-38A20EF42789}" srcOrd="0" destOrd="0" presId="urn:microsoft.com/office/officeart/2005/8/layout/hList2"/>
    <dgm:cxn modelId="{E0B65709-A3AB-4864-AFBC-D586D091EA20}" type="presOf" srcId="{26FAE0A3-2062-4296-8763-43204CF56EDB}" destId="{54348061-DB5C-4099-ADCA-FBEFF8CD40F2}" srcOrd="0" destOrd="0" presId="urn:microsoft.com/office/officeart/2005/8/layout/hList2"/>
    <dgm:cxn modelId="{39B4C209-E669-4979-82C4-C2D864A041EB}" type="presOf" srcId="{19CC146B-D7BE-4E81-8DF6-C7D3F741D886}" destId="{B34E914F-CBDF-4220-B76B-27879A091D70}" srcOrd="0" destOrd="5" presId="urn:microsoft.com/office/officeart/2005/8/layout/hList2"/>
    <dgm:cxn modelId="{94D7FC09-2D8D-45A1-AFA7-0F05390FB687}" type="presOf" srcId="{75B600C9-3C05-453B-9AB9-FF4E8B5F9B4B}" destId="{2654EFC4-CDEA-4A92-834D-ACBF6D2527C4}" srcOrd="0" destOrd="1" presId="urn:microsoft.com/office/officeart/2005/8/layout/hList2"/>
    <dgm:cxn modelId="{A5DDBC0F-FA9F-4940-8C84-7CAC8C22F96B}" srcId="{0DCEE100-35B0-4A36-8A4C-4BB8EA585982}" destId="{3BFFEE2E-DED0-4A9D-B717-E968E28A10C8}" srcOrd="1" destOrd="0" parTransId="{3A71F8FC-6CFA-4B56-810A-5CBE10CAC9A1}" sibTransId="{3F91AA66-80FB-46E4-8FEC-1D30933C42C9}"/>
    <dgm:cxn modelId="{2DE9D615-6107-4421-A393-38A7D5C0A402}" type="presOf" srcId="{E7BA16A7-DB95-479B-92CA-B1255CA5A914}" destId="{725CECD3-3D3B-4966-AB45-B5BA7AE5BF3E}" srcOrd="0" destOrd="0" presId="urn:microsoft.com/office/officeart/2005/8/layout/hList2"/>
    <dgm:cxn modelId="{33AC141B-BB0D-4A7F-A5F7-79CFB0FB4AB5}" srcId="{26FAE0A3-2062-4296-8763-43204CF56EDB}" destId="{1A3682C5-7760-468F-9EA2-2AC2629C147E}" srcOrd="1" destOrd="0" parTransId="{A5CD1B2E-F4D7-47CD-8AB9-608E8D1F12A4}" sibTransId="{4AA58B34-D1F2-424F-A7F9-1A050AC25D01}"/>
    <dgm:cxn modelId="{F2DBB41D-7AE0-470F-9AA6-30D3B53F03EF}" type="presOf" srcId="{EBF4D1CB-5984-46C4-A462-496833A6A4CB}" destId="{E94AAD5C-F4EC-4521-87B7-12A6E1DADF26}" srcOrd="0" destOrd="0" presId="urn:microsoft.com/office/officeart/2005/8/layout/hList2"/>
    <dgm:cxn modelId="{D2AB911F-CE71-4849-98CD-A3485DA54A57}" srcId="{0DCEE100-35B0-4A36-8A4C-4BB8EA585982}" destId="{A15F37F0-F09A-47D3-B7B0-93BE00AFC7B0}" srcOrd="4" destOrd="0" parTransId="{D928E420-1810-4290-98D7-754747F821B2}" sibTransId="{12722E2B-A5EC-426F-A95A-DDA248D9A22D}"/>
    <dgm:cxn modelId="{9F5DC821-B4A4-47EC-B91A-B0536651C941}" type="presOf" srcId="{68DAD6E7-CC17-4F57-BE18-A28F57717300}" destId="{2654EFC4-CDEA-4A92-834D-ACBF6D2527C4}" srcOrd="0" destOrd="2" presId="urn:microsoft.com/office/officeart/2005/8/layout/hList2"/>
    <dgm:cxn modelId="{E6F8402B-5AE1-4FF5-AC93-1A1497647901}" type="presOf" srcId="{C11F7714-609F-481F-AE6C-ED8F6B805D18}" destId="{30889A6C-538D-4837-83F4-4FADFD8C84EE}" srcOrd="0" destOrd="0" presId="urn:microsoft.com/office/officeart/2005/8/layout/hList2"/>
    <dgm:cxn modelId="{40CAE12F-1B46-4E62-8494-5E557F9B31A8}" type="presOf" srcId="{B6F90BE3-4283-4916-B4BC-92D29C2995D5}" destId="{B34E914F-CBDF-4220-B76B-27879A091D70}" srcOrd="0" destOrd="4" presId="urn:microsoft.com/office/officeart/2005/8/layout/hList2"/>
    <dgm:cxn modelId="{CA641432-FD50-491B-886F-AFE9005DF709}" type="presOf" srcId="{161308FB-7393-451C-8301-6CAF26B017E5}" destId="{B34E914F-CBDF-4220-B76B-27879A091D70}" srcOrd="0" destOrd="3" presId="urn:microsoft.com/office/officeart/2005/8/layout/hList2"/>
    <dgm:cxn modelId="{D0D91B38-B153-4E04-8BB2-76A2CF38B673}" srcId="{1A3682C5-7760-468F-9EA2-2AC2629C147E}" destId="{810B9F5B-9D31-406D-92DC-1AEF279FE9DD}" srcOrd="5" destOrd="0" parTransId="{9642888F-1660-4E49-915E-BD7D625AC07D}" sibTransId="{8A4045FF-36CA-4A9C-AFF8-7C0AF7C892A4}"/>
    <dgm:cxn modelId="{4E91C939-213A-4809-A9C8-EF0750BC0D9A}" srcId="{1A3682C5-7760-468F-9EA2-2AC2629C147E}" destId="{4A89CA3E-432B-4E6D-96DB-A86D2BA59910}" srcOrd="1" destOrd="0" parTransId="{32A72B97-8867-4B60-8B88-FFCAA5078E4E}" sibTransId="{79EA06E3-6DE4-43F8-97D5-39CD5855629A}"/>
    <dgm:cxn modelId="{4D6B7D42-2E9F-45F8-A2D3-13D723072493}" srcId="{26FAE0A3-2062-4296-8763-43204CF56EDB}" destId="{C11F7714-609F-481F-AE6C-ED8F6B805D18}" srcOrd="2" destOrd="0" parTransId="{AAAA0E87-3A53-42D1-8E4A-A71770B5DD81}" sibTransId="{99138D50-8CC7-48F5-859E-CC708B558408}"/>
    <dgm:cxn modelId="{DA370D65-2D34-4088-AC3B-C2559C31F4C7}" type="presOf" srcId="{AD65F5A2-9F3E-4C6A-B839-40D394F9006D}" destId="{2654EFC4-CDEA-4A92-834D-ACBF6D2527C4}" srcOrd="0" destOrd="0" presId="urn:microsoft.com/office/officeart/2005/8/layout/hList2"/>
    <dgm:cxn modelId="{01088265-1CC3-4710-9EE3-D672A9D8B11F}" type="presOf" srcId="{A15F37F0-F09A-47D3-B7B0-93BE00AFC7B0}" destId="{725CECD3-3D3B-4966-AB45-B5BA7AE5BF3E}" srcOrd="0" destOrd="4" presId="urn:microsoft.com/office/officeart/2005/8/layout/hList2"/>
    <dgm:cxn modelId="{66416749-AB7B-4AB0-967A-3358C2E5B8C9}" type="presOf" srcId="{810B9F5B-9D31-406D-92DC-1AEF279FE9DD}" destId="{E94AAD5C-F4EC-4521-87B7-12A6E1DADF26}" srcOrd="0" destOrd="5" presId="urn:microsoft.com/office/officeart/2005/8/layout/hList2"/>
    <dgm:cxn modelId="{50F5134A-BF51-4727-8312-7DF794149179}" type="presOf" srcId="{A89BEEF7-67AA-4D09-9418-B87D2B6816C9}" destId="{B34E914F-CBDF-4220-B76B-27879A091D70}" srcOrd="0" destOrd="0" presId="urn:microsoft.com/office/officeart/2005/8/layout/hList2"/>
    <dgm:cxn modelId="{058F6F6D-5E93-4477-90B4-D7948A640C9D}" type="presOf" srcId="{1A3682C5-7760-468F-9EA2-2AC2629C147E}" destId="{2784ECAD-9E9E-4B2B-AE90-CE38026576A1}" srcOrd="0" destOrd="0" presId="urn:microsoft.com/office/officeart/2005/8/layout/hList2"/>
    <dgm:cxn modelId="{01C7DE4E-3492-48DF-BD21-214FB1184671}" type="presOf" srcId="{454C0159-113D-4561-9C8C-554DA448B113}" destId="{B34E914F-CBDF-4220-B76B-27879A091D70}" srcOrd="0" destOrd="2" presId="urn:microsoft.com/office/officeart/2005/8/layout/hList2"/>
    <dgm:cxn modelId="{7368F04F-C355-4773-AE01-65870E06EAD1}" srcId="{C11F7714-609F-481F-AE6C-ED8F6B805D18}" destId="{44D15943-AE64-4B6B-AAF5-180E70315322}" srcOrd="4" destOrd="0" parTransId="{3332F276-B632-4BF3-BADC-09D6B41E0466}" sibTransId="{3D315461-58B6-45A4-A672-6EDC6ABB0E85}"/>
    <dgm:cxn modelId="{4E6F6C52-50A6-44EB-87B5-255929B7D35A}" srcId="{367120FC-5D9B-4454-9ECA-856468C53B9C}" destId="{B6F90BE3-4283-4916-B4BC-92D29C2995D5}" srcOrd="4" destOrd="0" parTransId="{3FE4BDE6-284E-454A-BAED-26F722DC1EC0}" sibTransId="{C2C2064A-A7D6-45E2-A0D2-ACC84B7AE0A8}"/>
    <dgm:cxn modelId="{DD88F572-AEEC-42C4-A553-F496295FC311}" type="presOf" srcId="{0DCEE100-35B0-4A36-8A4C-4BB8EA585982}" destId="{D3804EF3-A93E-4DEF-B908-F1DEFA3BF8DA}" srcOrd="0" destOrd="0" presId="urn:microsoft.com/office/officeart/2005/8/layout/hList2"/>
    <dgm:cxn modelId="{C5096D76-D6DB-431F-8D57-B5BF36DFAD77}" srcId="{367120FC-5D9B-4454-9ECA-856468C53B9C}" destId="{161308FB-7393-451C-8301-6CAF26B017E5}" srcOrd="3" destOrd="0" parTransId="{7F034AD7-7F81-4219-85F2-DBC812DCAD37}" sibTransId="{DF2DFDCB-54A8-4BB1-B451-64C4D0A3C115}"/>
    <dgm:cxn modelId="{359AFE7D-2224-4259-AE0E-7D43DBBC07AC}" type="presOf" srcId="{44D15943-AE64-4B6B-AAF5-180E70315322}" destId="{2654EFC4-CDEA-4A92-834D-ACBF6D2527C4}" srcOrd="0" destOrd="4" presId="urn:microsoft.com/office/officeart/2005/8/layout/hList2"/>
    <dgm:cxn modelId="{D5AE0F82-4DD1-424E-991F-B3054B40DCD7}" type="presOf" srcId="{3BFFEE2E-DED0-4A9D-B717-E968E28A10C8}" destId="{725CECD3-3D3B-4966-AB45-B5BA7AE5BF3E}" srcOrd="0" destOrd="1" presId="urn:microsoft.com/office/officeart/2005/8/layout/hList2"/>
    <dgm:cxn modelId="{543BDA88-1DB7-451D-8561-C57442BDB258}" srcId="{0DCEE100-35B0-4A36-8A4C-4BB8EA585982}" destId="{80E56AF8-1A97-4FFD-8893-A29E705D936E}" srcOrd="3" destOrd="0" parTransId="{8BEBA88D-E482-4D8A-89F7-85B07B7C728A}" sibTransId="{0845DCDB-20C1-4F09-88BD-774CAFAB4827}"/>
    <dgm:cxn modelId="{52FB7989-3F3F-45C0-980F-753A8A95E9DC}" type="presOf" srcId="{49432306-FA48-4A46-881A-05CA07D0FF2E}" destId="{E94AAD5C-F4EC-4521-87B7-12A6E1DADF26}" srcOrd="0" destOrd="3" presId="urn:microsoft.com/office/officeart/2005/8/layout/hList2"/>
    <dgm:cxn modelId="{3001CA91-BC77-47E7-B872-A49D1A4EB3F8}" srcId="{1A3682C5-7760-468F-9EA2-2AC2629C147E}" destId="{49432306-FA48-4A46-881A-05CA07D0FF2E}" srcOrd="3" destOrd="0" parTransId="{70394E50-4790-44AD-985D-28D85BDA3207}" sibTransId="{3BDBE0F9-23C8-4A8C-99BF-2BD5AD445315}"/>
    <dgm:cxn modelId="{757A569A-4674-4E3B-8A65-B8A98145AB2A}" srcId="{C11F7714-609F-481F-AE6C-ED8F6B805D18}" destId="{68DAD6E7-CC17-4F57-BE18-A28F57717300}" srcOrd="2" destOrd="0" parTransId="{226C6AB9-DE36-4049-8C61-ACE080DBE242}" sibTransId="{F35346C0-A12A-4E1C-A1EF-AEEEA28AB6D3}"/>
    <dgm:cxn modelId="{74D69CA8-D420-4378-AF74-8A50463DDE7F}" type="presOf" srcId="{CF11F77A-CECF-4FD8-B56D-F9E9369B5FEC}" destId="{2654EFC4-CDEA-4A92-834D-ACBF6D2527C4}" srcOrd="0" destOrd="3" presId="urn:microsoft.com/office/officeart/2005/8/layout/hList2"/>
    <dgm:cxn modelId="{2F1727AA-0322-4574-9B47-EC44E8467A22}" srcId="{26FAE0A3-2062-4296-8763-43204CF56EDB}" destId="{367120FC-5D9B-4454-9ECA-856468C53B9C}" srcOrd="3" destOrd="0" parTransId="{3FF99E65-4652-45A2-9E63-120B19737E0F}" sibTransId="{BA30CC39-2B51-4AB3-A1B6-1BCD6B765D23}"/>
    <dgm:cxn modelId="{4E7DCDB2-9B3C-445E-95F2-9A5DA138D764}" srcId="{C11F7714-609F-481F-AE6C-ED8F6B805D18}" destId="{75B600C9-3C05-453B-9AB9-FF4E8B5F9B4B}" srcOrd="1" destOrd="0" parTransId="{C96555F5-EAD4-4EB6-8F88-89FC66108A74}" sibTransId="{2F1CC8ED-0219-4955-B752-8BCAA34279D8}"/>
    <dgm:cxn modelId="{560418B3-FCBA-484D-B22F-21BA115C8727}" type="presOf" srcId="{4A89CA3E-432B-4E6D-96DB-A86D2BA59910}" destId="{E94AAD5C-F4EC-4521-87B7-12A6E1DADF26}" srcOrd="0" destOrd="1" presId="urn:microsoft.com/office/officeart/2005/8/layout/hList2"/>
    <dgm:cxn modelId="{6F59B6B6-9F11-4B8E-BE43-7A75419C2071}" srcId="{1A3682C5-7760-468F-9EA2-2AC2629C147E}" destId="{0549D1EC-2E07-4899-9E4E-24CA31603003}" srcOrd="4" destOrd="0" parTransId="{9766D893-9867-404A-A5EE-D3C73219B040}" sibTransId="{9B60B545-8124-4269-BF15-81A21C99CA72}"/>
    <dgm:cxn modelId="{E308A5BC-99FC-4F4D-92F2-FE2B1073CF0D}" srcId="{367120FC-5D9B-4454-9ECA-856468C53B9C}" destId="{19CC146B-D7BE-4E81-8DF6-C7D3F741D886}" srcOrd="5" destOrd="0" parTransId="{103F94E9-C117-4DED-884E-0C0C7637D213}" sibTransId="{DCD4F1B8-1587-42D4-AF7E-332F42062AC3}"/>
    <dgm:cxn modelId="{0F1B47BE-58BE-4678-B2F4-591FB9127E37}" srcId="{0DCEE100-35B0-4A36-8A4C-4BB8EA585982}" destId="{E7BA16A7-DB95-479B-92CA-B1255CA5A914}" srcOrd="0" destOrd="0" parTransId="{F0B25BB5-80DD-4A8D-A6AE-03256A87756F}" sibTransId="{13CA44A9-7CA1-40BA-9595-8F8313B0BE8E}"/>
    <dgm:cxn modelId="{2EF47FC0-975C-4446-B658-103E27C0D8B4}" type="presOf" srcId="{47BF1555-6EC1-48D2-B4D5-1B63004865FD}" destId="{725CECD3-3D3B-4966-AB45-B5BA7AE5BF3E}" srcOrd="0" destOrd="2" presId="urn:microsoft.com/office/officeart/2005/8/layout/hList2"/>
    <dgm:cxn modelId="{B866BFC3-6450-4A69-80D2-D2F21D44DA57}" srcId="{367120FC-5D9B-4454-9ECA-856468C53B9C}" destId="{454C0159-113D-4561-9C8C-554DA448B113}" srcOrd="2" destOrd="0" parTransId="{41B6F8EC-249A-4619-AEB8-1E810F3CA935}" sibTransId="{E386279D-CD76-4082-B35C-42AE74CA4CB9}"/>
    <dgm:cxn modelId="{41F9AEC7-6705-42C5-8630-E79830BEA597}" type="presOf" srcId="{0549D1EC-2E07-4899-9E4E-24CA31603003}" destId="{E94AAD5C-F4EC-4521-87B7-12A6E1DADF26}" srcOrd="0" destOrd="4" presId="urn:microsoft.com/office/officeart/2005/8/layout/hList2"/>
    <dgm:cxn modelId="{811333C9-CBB1-45DA-BA0F-5858FF55551C}" type="presOf" srcId="{80E56AF8-1A97-4FFD-8893-A29E705D936E}" destId="{725CECD3-3D3B-4966-AB45-B5BA7AE5BF3E}" srcOrd="0" destOrd="3" presId="urn:microsoft.com/office/officeart/2005/8/layout/hList2"/>
    <dgm:cxn modelId="{B73C1CD8-8CEF-4014-BE18-6B2A42CAB226}" srcId="{0DCEE100-35B0-4A36-8A4C-4BB8EA585982}" destId="{47BF1555-6EC1-48D2-B4D5-1B63004865FD}" srcOrd="2" destOrd="0" parTransId="{5B988E33-D158-4314-A86F-1AFF29FC383B}" sibTransId="{E4A9FC82-732E-4A26-B755-91A041D934FC}"/>
    <dgm:cxn modelId="{2B792CD9-664A-4111-8EEB-44D947543574}" type="presOf" srcId="{CFC39419-4029-4EE8-B1B4-F7E7E519B509}" destId="{B34E914F-CBDF-4220-B76B-27879A091D70}" srcOrd="0" destOrd="1" presId="urn:microsoft.com/office/officeart/2005/8/layout/hList2"/>
    <dgm:cxn modelId="{77C66CE0-098C-4CE4-A372-531902811506}" srcId="{C11F7714-609F-481F-AE6C-ED8F6B805D18}" destId="{AD65F5A2-9F3E-4C6A-B839-40D394F9006D}" srcOrd="0" destOrd="0" parTransId="{21D166E6-129D-483A-9D80-F7463484D8D7}" sibTransId="{EC569428-9491-409D-8381-7A443B45CF9A}"/>
    <dgm:cxn modelId="{2A3259E1-DB14-460A-9B9D-4EA8DF22262E}" srcId="{1A3682C5-7760-468F-9EA2-2AC2629C147E}" destId="{F3FF6D20-21C3-49AA-9B19-3894D711A934}" srcOrd="2" destOrd="0" parTransId="{F51ACBEA-91FE-4D9A-A5AB-EC00200D4A51}" sibTransId="{140B71F6-B75A-4171-ABCC-90BB776D7626}"/>
    <dgm:cxn modelId="{D9A554E2-9A84-4F38-B16D-91796871EA3E}" srcId="{367120FC-5D9B-4454-9ECA-856468C53B9C}" destId="{A89BEEF7-67AA-4D09-9418-B87D2B6816C9}" srcOrd="0" destOrd="0" parTransId="{686AC0A0-3A9F-4ABA-8663-0DF038BF8F7A}" sibTransId="{D183D9E6-3565-473D-BC1C-33693275CD07}"/>
    <dgm:cxn modelId="{0B9337E7-77AA-494D-B51A-456D8195E180}" srcId="{1A3682C5-7760-468F-9EA2-2AC2629C147E}" destId="{EBF4D1CB-5984-46C4-A462-496833A6A4CB}" srcOrd="0" destOrd="0" parTransId="{958901D6-5112-411F-8C36-39695E2D0EC5}" sibTransId="{35DA966A-D2CA-41F0-9B1A-B6D67767BCF5}"/>
    <dgm:cxn modelId="{823A82EA-D17C-4C1F-BCF4-15DBB2EC13E5}" srcId="{26FAE0A3-2062-4296-8763-43204CF56EDB}" destId="{0DCEE100-35B0-4A36-8A4C-4BB8EA585982}" srcOrd="0" destOrd="0" parTransId="{0212ED7C-C115-42D1-8DBA-8BC6FDF10F12}" sibTransId="{9A5BA615-3964-4A7C-86F1-C06750DAFC58}"/>
    <dgm:cxn modelId="{8A35C6ED-4A51-4285-9121-3E34A058325A}" srcId="{0DCEE100-35B0-4A36-8A4C-4BB8EA585982}" destId="{BE92375D-0103-4CEB-A1B3-986AEAF7816B}" srcOrd="5" destOrd="0" parTransId="{62E742AB-2F2D-4BBF-8C31-CEA3C1CCD485}" sibTransId="{8BC6972A-0B50-4F13-9621-469D2AC9B998}"/>
    <dgm:cxn modelId="{0F8EADF0-3582-4DC0-A221-5C830069012F}" srcId="{C11F7714-609F-481F-AE6C-ED8F6B805D18}" destId="{CF11F77A-CECF-4FD8-B56D-F9E9369B5FEC}" srcOrd="3" destOrd="0" parTransId="{0450F665-3D48-441A-A120-DC23483863C4}" sibTransId="{E71DA22E-4E8D-43C3-AD24-2D8C6A2DA44E}"/>
    <dgm:cxn modelId="{9315E6F5-87B3-4C6F-A3FC-C873AD4985CB}" srcId="{367120FC-5D9B-4454-9ECA-856468C53B9C}" destId="{CFC39419-4029-4EE8-B1B4-F7E7E519B509}" srcOrd="1" destOrd="0" parTransId="{FC7B66F2-A9E3-4315-8D87-3C6ABA62FF71}" sibTransId="{90BD3F09-0685-4A98-9CEF-83FE528B44A5}"/>
    <dgm:cxn modelId="{6B1E7BFE-968F-4884-B912-93FCA58D1E48}" type="presOf" srcId="{F3FF6D20-21C3-49AA-9B19-3894D711A934}" destId="{E94AAD5C-F4EC-4521-87B7-12A6E1DADF26}" srcOrd="0" destOrd="2" presId="urn:microsoft.com/office/officeart/2005/8/layout/hList2"/>
    <dgm:cxn modelId="{62E00FA1-9BB4-45AD-BB29-DB8953CCB876}" type="presParOf" srcId="{54348061-DB5C-4099-ADCA-FBEFF8CD40F2}" destId="{BE093079-512A-42B9-A3BA-462D73FF97FF}" srcOrd="0" destOrd="0" presId="urn:microsoft.com/office/officeart/2005/8/layout/hList2"/>
    <dgm:cxn modelId="{DAC0C309-469B-495E-AF73-9112CF10AB0F}" type="presParOf" srcId="{BE093079-512A-42B9-A3BA-462D73FF97FF}" destId="{A8074F53-7E71-4B09-A4FA-4F167A88D9AC}" srcOrd="0" destOrd="0" presId="urn:microsoft.com/office/officeart/2005/8/layout/hList2"/>
    <dgm:cxn modelId="{D07FBED3-6ED9-43AD-AFA6-0230D92485B0}" type="presParOf" srcId="{BE093079-512A-42B9-A3BA-462D73FF97FF}" destId="{725CECD3-3D3B-4966-AB45-B5BA7AE5BF3E}" srcOrd="1" destOrd="0" presId="urn:microsoft.com/office/officeart/2005/8/layout/hList2"/>
    <dgm:cxn modelId="{DE617A5C-6F73-4A2A-A138-D27826BED2A6}" type="presParOf" srcId="{BE093079-512A-42B9-A3BA-462D73FF97FF}" destId="{D3804EF3-A93E-4DEF-B908-F1DEFA3BF8DA}" srcOrd="2" destOrd="0" presId="urn:microsoft.com/office/officeart/2005/8/layout/hList2"/>
    <dgm:cxn modelId="{E1E9A3EE-6C4A-4E6F-8410-E1CD8AE31C87}" type="presParOf" srcId="{54348061-DB5C-4099-ADCA-FBEFF8CD40F2}" destId="{65DA7C00-6C9A-4302-A092-A7192226F0E3}" srcOrd="1" destOrd="0" presId="urn:microsoft.com/office/officeart/2005/8/layout/hList2"/>
    <dgm:cxn modelId="{6CC22962-377D-4460-9879-8F13C4C3681A}" type="presParOf" srcId="{54348061-DB5C-4099-ADCA-FBEFF8CD40F2}" destId="{5A48CDA0-325D-4A48-8AD4-94FA05524931}" srcOrd="2" destOrd="0" presId="urn:microsoft.com/office/officeart/2005/8/layout/hList2"/>
    <dgm:cxn modelId="{F832AA70-CC23-47AC-ABDC-56C61C1B09DB}" type="presParOf" srcId="{5A48CDA0-325D-4A48-8AD4-94FA05524931}" destId="{A3FA667F-2427-454A-A33F-26542EB7DC42}" srcOrd="0" destOrd="0" presId="urn:microsoft.com/office/officeart/2005/8/layout/hList2"/>
    <dgm:cxn modelId="{432E65EB-25D1-4F46-B072-13A48B745E42}" type="presParOf" srcId="{5A48CDA0-325D-4A48-8AD4-94FA05524931}" destId="{E94AAD5C-F4EC-4521-87B7-12A6E1DADF26}" srcOrd="1" destOrd="0" presId="urn:microsoft.com/office/officeart/2005/8/layout/hList2"/>
    <dgm:cxn modelId="{54BC3A9E-EFAB-47E7-A846-A366BE252670}" type="presParOf" srcId="{5A48CDA0-325D-4A48-8AD4-94FA05524931}" destId="{2784ECAD-9E9E-4B2B-AE90-CE38026576A1}" srcOrd="2" destOrd="0" presId="urn:microsoft.com/office/officeart/2005/8/layout/hList2"/>
    <dgm:cxn modelId="{8E99E8B5-BBBD-47A5-A995-90334D889815}" type="presParOf" srcId="{54348061-DB5C-4099-ADCA-FBEFF8CD40F2}" destId="{FA6593B1-0C46-4267-AB71-4A1211253A6A}" srcOrd="3" destOrd="0" presId="urn:microsoft.com/office/officeart/2005/8/layout/hList2"/>
    <dgm:cxn modelId="{41EA4EAD-2227-4E81-9692-4ED0A920BC58}" type="presParOf" srcId="{54348061-DB5C-4099-ADCA-FBEFF8CD40F2}" destId="{92DBF819-4108-4021-904E-DC6663B26FEB}" srcOrd="4" destOrd="0" presId="urn:microsoft.com/office/officeart/2005/8/layout/hList2"/>
    <dgm:cxn modelId="{62A3D7E9-C552-4D61-B040-BD1DBD8A8BFF}" type="presParOf" srcId="{92DBF819-4108-4021-904E-DC6663B26FEB}" destId="{BE7ABF7B-F4DF-4C45-8FD5-1E8F6B197383}" srcOrd="0" destOrd="0" presId="urn:microsoft.com/office/officeart/2005/8/layout/hList2"/>
    <dgm:cxn modelId="{87C8D07A-6A60-41AC-AA32-FAA5608602C1}" type="presParOf" srcId="{92DBF819-4108-4021-904E-DC6663B26FEB}" destId="{2654EFC4-CDEA-4A92-834D-ACBF6D2527C4}" srcOrd="1" destOrd="0" presId="urn:microsoft.com/office/officeart/2005/8/layout/hList2"/>
    <dgm:cxn modelId="{9FC35187-3A91-4814-A025-7B45CC1B1651}" type="presParOf" srcId="{92DBF819-4108-4021-904E-DC6663B26FEB}" destId="{30889A6C-538D-4837-83F4-4FADFD8C84EE}" srcOrd="2" destOrd="0" presId="urn:microsoft.com/office/officeart/2005/8/layout/hList2"/>
    <dgm:cxn modelId="{2CDB16A7-2410-43FE-973B-6B25B4562E87}" type="presParOf" srcId="{54348061-DB5C-4099-ADCA-FBEFF8CD40F2}" destId="{9AADBA11-0263-4FCC-99B4-C416DCDBF4D7}" srcOrd="5" destOrd="0" presId="urn:microsoft.com/office/officeart/2005/8/layout/hList2"/>
    <dgm:cxn modelId="{215F7631-D47C-4727-8A61-8E02946C327F}" type="presParOf" srcId="{54348061-DB5C-4099-ADCA-FBEFF8CD40F2}" destId="{D68082B0-08A9-48EF-B46D-EB3D0721F643}" srcOrd="6" destOrd="0" presId="urn:microsoft.com/office/officeart/2005/8/layout/hList2"/>
    <dgm:cxn modelId="{9DCE810D-DBB5-4BD2-B9E3-6E8984728327}" type="presParOf" srcId="{D68082B0-08A9-48EF-B46D-EB3D0721F643}" destId="{79E436CE-21D2-48B3-87D2-1D77F0771247}" srcOrd="0" destOrd="0" presId="urn:microsoft.com/office/officeart/2005/8/layout/hList2"/>
    <dgm:cxn modelId="{4086DFFB-0253-47A7-9DF7-DD23E3FB392B}" type="presParOf" srcId="{D68082B0-08A9-48EF-B46D-EB3D0721F643}" destId="{B34E914F-CBDF-4220-B76B-27879A091D70}" srcOrd="1" destOrd="0" presId="urn:microsoft.com/office/officeart/2005/8/layout/hList2"/>
    <dgm:cxn modelId="{00B75802-6C09-4035-B5CA-D473063D1DBB}" type="presParOf" srcId="{D68082B0-08A9-48EF-B46D-EB3D0721F643}" destId="{AECD7760-4B31-4938-9AAC-38A20EF42789}"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FAE0A3-2062-4296-8763-43204CF56EDB}" type="doc">
      <dgm:prSet loTypeId="urn:microsoft.com/office/officeart/2005/8/layout/hList2" loCatId="list" qsTypeId="urn:microsoft.com/office/officeart/2005/8/quickstyle/simple1" qsCatId="simple" csTypeId="urn:microsoft.com/office/officeart/2005/8/colors/colorful5" csCatId="colorful" phldr="1"/>
      <dgm:spPr/>
      <dgm:t>
        <a:bodyPr/>
        <a:lstStyle/>
        <a:p>
          <a:endParaRPr lang="tr-TR"/>
        </a:p>
      </dgm:t>
    </dgm:pt>
    <dgm:pt modelId="{54348061-DB5C-4099-ADCA-FBEFF8CD40F2}" type="pres">
      <dgm:prSet presAssocID="{26FAE0A3-2062-4296-8763-43204CF56EDB}" presName="linearFlow" presStyleCnt="0">
        <dgm:presLayoutVars>
          <dgm:dir/>
          <dgm:animLvl val="lvl"/>
          <dgm:resizeHandles/>
        </dgm:presLayoutVars>
      </dgm:prSet>
      <dgm:spPr/>
    </dgm:pt>
  </dgm:ptLst>
  <dgm:cxnLst>
    <dgm:cxn modelId="{E0B65709-A3AB-4864-AFBC-D586D091EA20}" type="presOf" srcId="{26FAE0A3-2062-4296-8763-43204CF56EDB}" destId="{54348061-DB5C-4099-ADCA-FBEFF8CD40F2}" srcOrd="0"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F17B5-933E-4D22-A4C4-15EF61765B0C}">
      <dsp:nvSpPr>
        <dsp:cNvPr id="0" name=""/>
        <dsp:cNvSpPr/>
      </dsp:nvSpPr>
      <dsp:spPr>
        <a:xfrm>
          <a:off x="219578" y="0"/>
          <a:ext cx="7624918" cy="4765574"/>
        </a:xfrm>
        <a:prstGeom prst="swooshArrow">
          <a:avLst>
            <a:gd name="adj1" fmla="val 25000"/>
            <a:gd name="adj2" fmla="val 25000"/>
          </a:avLst>
        </a:prstGeom>
        <a:solidFill>
          <a:schemeClr val="accent4">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E962F235-8EF9-426B-BD9B-395AE9B3EAAD}">
      <dsp:nvSpPr>
        <dsp:cNvPr id="0" name=""/>
        <dsp:cNvSpPr/>
      </dsp:nvSpPr>
      <dsp:spPr>
        <a:xfrm>
          <a:off x="962627" y="3543680"/>
          <a:ext cx="175373" cy="175373"/>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F1CB03D-1F64-457C-8679-6BD16FB74489}">
      <dsp:nvSpPr>
        <dsp:cNvPr id="0" name=""/>
        <dsp:cNvSpPr/>
      </dsp:nvSpPr>
      <dsp:spPr>
        <a:xfrm>
          <a:off x="1050313" y="3631367"/>
          <a:ext cx="1303861" cy="1134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27" tIns="0" rIns="0" bIns="0" numCol="1" spcCol="1270" anchor="t" anchorCtr="0">
          <a:noAutofit/>
        </a:bodyPr>
        <a:lstStyle/>
        <a:p>
          <a:pPr marL="0" lvl="0" indent="0" algn="l" defTabSz="977900">
            <a:lnSpc>
              <a:spcPct val="90000"/>
            </a:lnSpc>
            <a:spcBef>
              <a:spcPct val="0"/>
            </a:spcBef>
            <a:spcAft>
              <a:spcPct val="35000"/>
            </a:spcAft>
            <a:buNone/>
          </a:pPr>
          <a:r>
            <a:rPr lang="tr-TR" sz="2200" kern="1200" dirty="0"/>
            <a:t>Çevreye saygı</a:t>
          </a:r>
        </a:p>
      </dsp:txBody>
      <dsp:txXfrm>
        <a:off x="1050313" y="3631367"/>
        <a:ext cx="1303861" cy="1134206"/>
      </dsp:txXfrm>
    </dsp:sp>
    <dsp:sp modelId="{EC98D513-A895-40D1-A4C8-F53D832CC302}">
      <dsp:nvSpPr>
        <dsp:cNvPr id="0" name=""/>
        <dsp:cNvSpPr/>
      </dsp:nvSpPr>
      <dsp:spPr>
        <a:xfrm>
          <a:off x="2201676" y="2435208"/>
          <a:ext cx="304996" cy="304996"/>
        </a:xfrm>
        <a:prstGeom prst="ellipse">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22886C0-C092-4B40-A982-6035969E481D}">
      <dsp:nvSpPr>
        <dsp:cNvPr id="0" name=""/>
        <dsp:cNvSpPr/>
      </dsp:nvSpPr>
      <dsp:spPr>
        <a:xfrm>
          <a:off x="2354174" y="2587706"/>
          <a:ext cx="1601232" cy="2177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611" tIns="0" rIns="0" bIns="0" numCol="1" spcCol="1270" anchor="t" anchorCtr="0">
          <a:noAutofit/>
        </a:bodyPr>
        <a:lstStyle/>
        <a:p>
          <a:pPr marL="0" lvl="0" indent="0" algn="l" defTabSz="977900">
            <a:lnSpc>
              <a:spcPct val="90000"/>
            </a:lnSpc>
            <a:spcBef>
              <a:spcPct val="0"/>
            </a:spcBef>
            <a:spcAft>
              <a:spcPct val="35000"/>
            </a:spcAft>
            <a:buNone/>
          </a:pPr>
          <a:r>
            <a:rPr lang="tr-TR" sz="2200" kern="1200" dirty="0"/>
            <a:t>Çoğulculuk</a:t>
          </a:r>
        </a:p>
      </dsp:txBody>
      <dsp:txXfrm>
        <a:off x="2354174" y="2587706"/>
        <a:ext cx="1601232" cy="2177867"/>
      </dsp:txXfrm>
    </dsp:sp>
    <dsp:sp modelId="{26534B9D-D4DB-4BDF-9B3B-82EBA9ED312D}">
      <dsp:nvSpPr>
        <dsp:cNvPr id="0" name=""/>
        <dsp:cNvSpPr/>
      </dsp:nvSpPr>
      <dsp:spPr>
        <a:xfrm>
          <a:off x="3783847" y="1618388"/>
          <a:ext cx="404120" cy="404120"/>
        </a:xfrm>
        <a:prstGeom prst="ellipse">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D8183E4-EEB7-4E5C-9897-CE11BDDC3BCD}">
      <dsp:nvSpPr>
        <dsp:cNvPr id="0" name=""/>
        <dsp:cNvSpPr/>
      </dsp:nvSpPr>
      <dsp:spPr>
        <a:xfrm>
          <a:off x="3985907" y="1820449"/>
          <a:ext cx="1601232" cy="2945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135" tIns="0" rIns="0" bIns="0" numCol="1" spcCol="1270" anchor="t" anchorCtr="0">
          <a:noAutofit/>
        </a:bodyPr>
        <a:lstStyle/>
        <a:p>
          <a:pPr marL="0" lvl="0" indent="0" algn="l" defTabSz="977900">
            <a:lnSpc>
              <a:spcPct val="90000"/>
            </a:lnSpc>
            <a:spcBef>
              <a:spcPct val="0"/>
            </a:spcBef>
            <a:spcAft>
              <a:spcPct val="35000"/>
            </a:spcAft>
            <a:buNone/>
          </a:pPr>
          <a:r>
            <a:rPr lang="tr-TR" sz="2200" kern="1200" dirty="0"/>
            <a:t>Yenilikçilik</a:t>
          </a:r>
        </a:p>
      </dsp:txBody>
      <dsp:txXfrm>
        <a:off x="3985907" y="1820449"/>
        <a:ext cx="1601232" cy="2945124"/>
      </dsp:txXfrm>
    </dsp:sp>
    <dsp:sp modelId="{71CB4F92-F115-425F-AA3E-AFDB44C81A51}">
      <dsp:nvSpPr>
        <dsp:cNvPr id="0" name=""/>
        <dsp:cNvSpPr/>
      </dsp:nvSpPr>
      <dsp:spPr>
        <a:xfrm>
          <a:off x="5507078" y="1077972"/>
          <a:ext cx="541369" cy="541369"/>
        </a:xfrm>
        <a:prstGeom prst="ellipse">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19462B0-D1DF-491D-B302-05C215097D0B}">
      <dsp:nvSpPr>
        <dsp:cNvPr id="0" name=""/>
        <dsp:cNvSpPr/>
      </dsp:nvSpPr>
      <dsp:spPr>
        <a:xfrm>
          <a:off x="5777763" y="1348657"/>
          <a:ext cx="1601232" cy="3416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60" tIns="0" rIns="0" bIns="0" numCol="1" spcCol="1270" anchor="t" anchorCtr="0">
          <a:noAutofit/>
        </a:bodyPr>
        <a:lstStyle/>
        <a:p>
          <a:pPr marL="0" lvl="0" indent="0" algn="l" defTabSz="977900">
            <a:lnSpc>
              <a:spcPct val="90000"/>
            </a:lnSpc>
            <a:spcBef>
              <a:spcPct val="0"/>
            </a:spcBef>
            <a:spcAft>
              <a:spcPct val="35000"/>
            </a:spcAft>
            <a:buNone/>
          </a:pPr>
          <a:r>
            <a:rPr lang="tr-TR" sz="2200" kern="1200" dirty="0"/>
            <a:t>Sosyal sorumluluk</a:t>
          </a:r>
        </a:p>
      </dsp:txBody>
      <dsp:txXfrm>
        <a:off x="5777763" y="1348657"/>
        <a:ext cx="1601232" cy="34169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54C0A-1509-415D-8B95-A470C644424E}">
      <dsp:nvSpPr>
        <dsp:cNvPr id="0" name=""/>
        <dsp:cNvSpPr/>
      </dsp:nvSpPr>
      <dsp:spPr>
        <a:xfrm>
          <a:off x="0" y="270933"/>
          <a:ext cx="4876800" cy="4876800"/>
        </a:xfrm>
        <a:prstGeom prst="pie">
          <a:avLst>
            <a:gd name="adj1" fmla="val 5400000"/>
            <a:gd name="adj2" fmla="val 1620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A53D76D-535C-4A34-9C47-3D03E86A6021}">
      <dsp:nvSpPr>
        <dsp:cNvPr id="0" name=""/>
        <dsp:cNvSpPr/>
      </dsp:nvSpPr>
      <dsp:spPr>
        <a:xfrm>
          <a:off x="2438400" y="270933"/>
          <a:ext cx="5689599" cy="4876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dirty="0"/>
            <a:t>KİŞİSEL GELİŞİM</a:t>
          </a:r>
        </a:p>
      </dsp:txBody>
      <dsp:txXfrm>
        <a:off x="2438400" y="270933"/>
        <a:ext cx="5689599" cy="1036319"/>
      </dsp:txXfrm>
    </dsp:sp>
    <dsp:sp modelId="{EF35CC14-FB34-4A4F-9BCE-B19697FB09A1}">
      <dsp:nvSpPr>
        <dsp:cNvPr id="0" name=""/>
        <dsp:cNvSpPr/>
      </dsp:nvSpPr>
      <dsp:spPr>
        <a:xfrm>
          <a:off x="640079" y="1307253"/>
          <a:ext cx="3596640" cy="3596640"/>
        </a:xfrm>
        <a:prstGeom prst="pie">
          <a:avLst>
            <a:gd name="adj1" fmla="val 5400000"/>
            <a:gd name="adj2" fmla="val 16200000"/>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3B9F856-D153-4BF5-8739-1E4B1189B7EF}">
      <dsp:nvSpPr>
        <dsp:cNvPr id="0" name=""/>
        <dsp:cNvSpPr/>
      </dsp:nvSpPr>
      <dsp:spPr>
        <a:xfrm>
          <a:off x="2438400" y="1307253"/>
          <a:ext cx="5689599" cy="3596640"/>
        </a:xfrm>
        <a:prstGeom prst="rect">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dirty="0"/>
            <a:t>MESLEĞE BAĞLI DONANIM</a:t>
          </a:r>
        </a:p>
      </dsp:txBody>
      <dsp:txXfrm>
        <a:off x="2438400" y="1307253"/>
        <a:ext cx="5689599" cy="1036320"/>
      </dsp:txXfrm>
    </dsp:sp>
    <dsp:sp modelId="{4774DCD0-4ED9-420C-A14F-60254F261198}">
      <dsp:nvSpPr>
        <dsp:cNvPr id="0" name=""/>
        <dsp:cNvSpPr/>
      </dsp:nvSpPr>
      <dsp:spPr>
        <a:xfrm>
          <a:off x="1280160" y="2343573"/>
          <a:ext cx="2316480" cy="2316480"/>
        </a:xfrm>
        <a:prstGeom prst="pie">
          <a:avLst>
            <a:gd name="adj1" fmla="val 5400000"/>
            <a:gd name="adj2" fmla="val 16200000"/>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CDC8E8C-9665-4252-B6A1-A87E9B6B24B8}">
      <dsp:nvSpPr>
        <dsp:cNvPr id="0" name=""/>
        <dsp:cNvSpPr/>
      </dsp:nvSpPr>
      <dsp:spPr>
        <a:xfrm>
          <a:off x="2438400" y="2343573"/>
          <a:ext cx="5689599" cy="2316480"/>
        </a:xfrm>
        <a:prstGeom prst="rect">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dirty="0"/>
            <a:t>YÖNETİCİLİK</a:t>
          </a:r>
          <a:r>
            <a:rPr lang="tr-TR" sz="3800" kern="1200" dirty="0"/>
            <a:t> </a:t>
          </a:r>
          <a:r>
            <a:rPr lang="tr-TR" sz="2500" kern="1200" dirty="0"/>
            <a:t>FORMASYONU</a:t>
          </a:r>
          <a:r>
            <a:rPr lang="tr-TR" sz="3800" kern="1200" dirty="0"/>
            <a:t> </a:t>
          </a:r>
        </a:p>
      </dsp:txBody>
      <dsp:txXfrm>
        <a:off x="2438400" y="2343573"/>
        <a:ext cx="5689599" cy="1036319"/>
      </dsp:txXfrm>
    </dsp:sp>
    <dsp:sp modelId="{9787F6FD-AAA9-4F67-B9BD-8FABB28EA928}">
      <dsp:nvSpPr>
        <dsp:cNvPr id="0" name=""/>
        <dsp:cNvSpPr/>
      </dsp:nvSpPr>
      <dsp:spPr>
        <a:xfrm>
          <a:off x="1920240" y="3379893"/>
          <a:ext cx="1036320" cy="1036320"/>
        </a:xfrm>
        <a:prstGeom prst="pie">
          <a:avLst>
            <a:gd name="adj1" fmla="val 5400000"/>
            <a:gd name="adj2" fmla="val 16200000"/>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B82A6D7-EB25-4309-8D57-EAA1D8CC93BA}">
      <dsp:nvSpPr>
        <dsp:cNvPr id="0" name=""/>
        <dsp:cNvSpPr/>
      </dsp:nvSpPr>
      <dsp:spPr>
        <a:xfrm>
          <a:off x="2438400" y="3379893"/>
          <a:ext cx="5689599" cy="103632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dirty="0"/>
            <a:t>MÜHENDİSLİK FORMASYONU </a:t>
          </a:r>
        </a:p>
      </dsp:txBody>
      <dsp:txXfrm>
        <a:off x="2438400" y="3379893"/>
        <a:ext cx="5689599" cy="103632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401BC-83BA-45C5-871E-5FBB075F4E09}">
      <dsp:nvSpPr>
        <dsp:cNvPr id="0" name=""/>
        <dsp:cNvSpPr/>
      </dsp:nvSpPr>
      <dsp:spPr>
        <a:xfrm rot="5400000">
          <a:off x="361806" y="2285836"/>
          <a:ext cx="1084848" cy="1805164"/>
        </a:xfrm>
        <a:prstGeom prst="corner">
          <a:avLst>
            <a:gd name="adj1" fmla="val 16120"/>
            <a:gd name="adj2" fmla="val 161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957925-DB81-4D68-9C43-15B2E2E5CA4F}">
      <dsp:nvSpPr>
        <dsp:cNvPr id="0" name=""/>
        <dsp:cNvSpPr/>
      </dsp:nvSpPr>
      <dsp:spPr>
        <a:xfrm>
          <a:off x="180718" y="2825192"/>
          <a:ext cx="1629712" cy="1428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dirty="0"/>
            <a:t>DERSLER</a:t>
          </a:r>
        </a:p>
      </dsp:txBody>
      <dsp:txXfrm>
        <a:off x="180718" y="2825192"/>
        <a:ext cx="1629712" cy="1428538"/>
      </dsp:txXfrm>
    </dsp:sp>
    <dsp:sp modelId="{2711341C-E7F0-4716-9094-5B7DE78E25AA}">
      <dsp:nvSpPr>
        <dsp:cNvPr id="0" name=""/>
        <dsp:cNvSpPr/>
      </dsp:nvSpPr>
      <dsp:spPr>
        <a:xfrm>
          <a:off x="1502938" y="2152938"/>
          <a:ext cx="307492" cy="307492"/>
        </a:xfrm>
        <a:prstGeom prst="triangle">
          <a:avLst>
            <a:gd name="adj" fmla="val 100000"/>
          </a:avLst>
        </a:prstGeom>
        <a:solidFill>
          <a:schemeClr val="accent4">
            <a:hueOff val="-744128"/>
            <a:satOff val="4483"/>
            <a:lumOff val="359"/>
            <a:alphaOff val="0"/>
          </a:schemeClr>
        </a:solidFill>
        <a:ln w="25400" cap="flat" cmpd="sng" algn="ctr">
          <a:solidFill>
            <a:schemeClr val="accent4">
              <a:hueOff val="-744128"/>
              <a:satOff val="4483"/>
              <a:lumOff val="3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FC8796-8A40-4DE5-AC2A-851190EB9C64}">
      <dsp:nvSpPr>
        <dsp:cNvPr id="0" name=""/>
        <dsp:cNvSpPr/>
      </dsp:nvSpPr>
      <dsp:spPr>
        <a:xfrm rot="5400000">
          <a:off x="2356893" y="1792150"/>
          <a:ext cx="1084848" cy="1805164"/>
        </a:xfrm>
        <a:prstGeom prst="corner">
          <a:avLst>
            <a:gd name="adj1" fmla="val 16120"/>
            <a:gd name="adj2" fmla="val 16110"/>
          </a:avLst>
        </a:prstGeom>
        <a:solidFill>
          <a:schemeClr val="accent4">
            <a:hueOff val="-1488257"/>
            <a:satOff val="8966"/>
            <a:lumOff val="719"/>
            <a:alphaOff val="0"/>
          </a:schemeClr>
        </a:solidFill>
        <a:ln w="25400" cap="flat" cmpd="sng" algn="ctr">
          <a:solidFill>
            <a:schemeClr val="accent4">
              <a:hueOff val="-1488257"/>
              <a:satOff val="8966"/>
              <a:lumOff val="7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785260-6C34-4718-9B25-18FC1E79B22E}">
      <dsp:nvSpPr>
        <dsp:cNvPr id="0" name=""/>
        <dsp:cNvSpPr/>
      </dsp:nvSpPr>
      <dsp:spPr>
        <a:xfrm>
          <a:off x="2175804" y="2331506"/>
          <a:ext cx="1629712" cy="1428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dirty="0"/>
            <a:t>STAJLAR</a:t>
          </a:r>
        </a:p>
      </dsp:txBody>
      <dsp:txXfrm>
        <a:off x="2175804" y="2331506"/>
        <a:ext cx="1629712" cy="1428538"/>
      </dsp:txXfrm>
    </dsp:sp>
    <dsp:sp modelId="{ABEBB384-77BD-4785-A18F-9F20F831D9EC}">
      <dsp:nvSpPr>
        <dsp:cNvPr id="0" name=""/>
        <dsp:cNvSpPr/>
      </dsp:nvSpPr>
      <dsp:spPr>
        <a:xfrm>
          <a:off x="3498024" y="1659252"/>
          <a:ext cx="307492" cy="307492"/>
        </a:xfrm>
        <a:prstGeom prst="triangle">
          <a:avLst>
            <a:gd name="adj" fmla="val 10000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2E76CE-F0E4-4DB7-A03E-EC0ADE1E7514}">
      <dsp:nvSpPr>
        <dsp:cNvPr id="0" name=""/>
        <dsp:cNvSpPr/>
      </dsp:nvSpPr>
      <dsp:spPr>
        <a:xfrm rot="5400000">
          <a:off x="4351979" y="1298464"/>
          <a:ext cx="1084848" cy="1805164"/>
        </a:xfrm>
        <a:prstGeom prst="corner">
          <a:avLst>
            <a:gd name="adj1" fmla="val 16120"/>
            <a:gd name="adj2" fmla="val 16110"/>
          </a:avLst>
        </a:prstGeom>
        <a:solidFill>
          <a:schemeClr val="accent4">
            <a:hueOff val="-2976513"/>
            <a:satOff val="17933"/>
            <a:lumOff val="1437"/>
            <a:alphaOff val="0"/>
          </a:schemeClr>
        </a:solidFill>
        <a:ln w="25400" cap="flat" cmpd="sng" algn="ctr">
          <a:solidFill>
            <a:schemeClr val="accent4">
              <a:hueOff val="-2976513"/>
              <a:satOff val="17933"/>
              <a:lumOff val="14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27B8A-7D83-4013-A67C-4CFA4464F89C}">
      <dsp:nvSpPr>
        <dsp:cNvPr id="0" name=""/>
        <dsp:cNvSpPr/>
      </dsp:nvSpPr>
      <dsp:spPr>
        <a:xfrm>
          <a:off x="4170891" y="1837820"/>
          <a:ext cx="1629712" cy="1428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dirty="0"/>
            <a:t>UYGULAMALAR</a:t>
          </a:r>
        </a:p>
      </dsp:txBody>
      <dsp:txXfrm>
        <a:off x="4170891" y="1837820"/>
        <a:ext cx="1629712" cy="1428538"/>
      </dsp:txXfrm>
    </dsp:sp>
    <dsp:sp modelId="{AA3B5335-9C3C-48E7-98D5-BB73A0A38920}">
      <dsp:nvSpPr>
        <dsp:cNvPr id="0" name=""/>
        <dsp:cNvSpPr/>
      </dsp:nvSpPr>
      <dsp:spPr>
        <a:xfrm>
          <a:off x="5493110" y="1165566"/>
          <a:ext cx="307492" cy="307492"/>
        </a:xfrm>
        <a:prstGeom prst="triangle">
          <a:avLst>
            <a:gd name="adj" fmla="val 100000"/>
          </a:avLst>
        </a:prstGeom>
        <a:solidFill>
          <a:schemeClr val="accent4">
            <a:hueOff val="-3720641"/>
            <a:satOff val="22416"/>
            <a:lumOff val="1797"/>
            <a:alphaOff val="0"/>
          </a:schemeClr>
        </a:solidFill>
        <a:ln w="25400" cap="flat" cmpd="sng" algn="ctr">
          <a:solidFill>
            <a:schemeClr val="accent4">
              <a:hueOff val="-3720641"/>
              <a:satOff val="22416"/>
              <a:lumOff val="17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DEB432-325F-4421-821B-1BD9FC288973}">
      <dsp:nvSpPr>
        <dsp:cNvPr id="0" name=""/>
        <dsp:cNvSpPr/>
      </dsp:nvSpPr>
      <dsp:spPr>
        <a:xfrm rot="5400000">
          <a:off x="6347065" y="804778"/>
          <a:ext cx="1084848" cy="1805164"/>
        </a:xfrm>
        <a:prstGeom prst="corner">
          <a:avLst>
            <a:gd name="adj1" fmla="val 16120"/>
            <a:gd name="adj2" fmla="val 1611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BDE7A2-E5C1-4706-AD2D-C204824AAA03}">
      <dsp:nvSpPr>
        <dsp:cNvPr id="0" name=""/>
        <dsp:cNvSpPr/>
      </dsp:nvSpPr>
      <dsp:spPr>
        <a:xfrm>
          <a:off x="6165977" y="1344133"/>
          <a:ext cx="1629712" cy="1428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dirty="0"/>
            <a:t>DERS DIŞI ETKİNLİKLER</a:t>
          </a:r>
        </a:p>
      </dsp:txBody>
      <dsp:txXfrm>
        <a:off x="6165977" y="1344133"/>
        <a:ext cx="1629712" cy="14285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111CD-740C-4F59-AE5D-049110AF9979}">
      <dsp:nvSpPr>
        <dsp:cNvPr id="0" name=""/>
        <dsp:cNvSpPr/>
      </dsp:nvSpPr>
      <dsp:spPr>
        <a:xfrm rot="5400000">
          <a:off x="3401233" y="98189"/>
          <a:ext cx="1492391" cy="1298380"/>
        </a:xfrm>
        <a:prstGeom prst="hexagon">
          <a:avLst>
            <a:gd name="adj" fmla="val 25000"/>
            <a:gd name="vf" fmla="val 115470"/>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b="1" kern="1200" dirty="0"/>
            <a:t>GEMİ MAKİNELERİ</a:t>
          </a:r>
        </a:p>
      </dsp:txBody>
      <dsp:txXfrm rot="-5400000">
        <a:off x="3700569" y="233748"/>
        <a:ext cx="893718" cy="1027263"/>
      </dsp:txXfrm>
    </dsp:sp>
    <dsp:sp modelId="{5C59E913-7730-407C-80EB-0261D0F1E0A2}">
      <dsp:nvSpPr>
        <dsp:cNvPr id="0" name=""/>
        <dsp:cNvSpPr/>
      </dsp:nvSpPr>
      <dsp:spPr>
        <a:xfrm>
          <a:off x="4836018" y="299661"/>
          <a:ext cx="1665508" cy="895434"/>
        </a:xfrm>
        <a:prstGeom prst="rect">
          <a:avLst/>
        </a:prstGeom>
        <a:noFill/>
        <a:ln>
          <a:noFill/>
        </a:ln>
        <a:effectLst/>
      </dsp:spPr>
      <dsp:style>
        <a:lnRef idx="0">
          <a:scrgbClr r="0" g="0" b="0"/>
        </a:lnRef>
        <a:fillRef idx="0">
          <a:scrgbClr r="0" g="0" b="0"/>
        </a:fillRef>
        <a:effectRef idx="0">
          <a:scrgbClr r="0" g="0" b="0"/>
        </a:effectRef>
        <a:fontRef idx="minor"/>
      </dsp:style>
    </dsp:sp>
    <dsp:sp modelId="{342414BC-3737-4B0B-8FB7-451EC8E8E7C6}">
      <dsp:nvSpPr>
        <dsp:cNvPr id="0" name=""/>
        <dsp:cNvSpPr/>
      </dsp:nvSpPr>
      <dsp:spPr>
        <a:xfrm rot="5400000">
          <a:off x="1998982" y="98189"/>
          <a:ext cx="1492391" cy="1298380"/>
        </a:xfrm>
        <a:prstGeom prst="hexagon">
          <a:avLst>
            <a:gd name="adj" fmla="val 25000"/>
            <a:gd name="vf" fmla="val 115470"/>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tr-TR" sz="1700" b="1" kern="1200" dirty="0"/>
            <a:t>MEKANİK</a:t>
          </a:r>
        </a:p>
      </dsp:txBody>
      <dsp:txXfrm rot="-5400000">
        <a:off x="2298318" y="233748"/>
        <a:ext cx="893718" cy="1027263"/>
      </dsp:txXfrm>
    </dsp:sp>
    <dsp:sp modelId="{180C79F1-A0C4-4761-B08F-BA686CBCAFF4}">
      <dsp:nvSpPr>
        <dsp:cNvPr id="0" name=""/>
        <dsp:cNvSpPr/>
      </dsp:nvSpPr>
      <dsp:spPr>
        <a:xfrm rot="5400000">
          <a:off x="2697421" y="1364930"/>
          <a:ext cx="1492391" cy="1298380"/>
        </a:xfrm>
        <a:prstGeom prst="hexagon">
          <a:avLst>
            <a:gd name="adj" fmla="val 25000"/>
            <a:gd name="vf" fmla="val 115470"/>
          </a:avLst>
        </a:prstGeom>
        <a:solidFill>
          <a:srgbClr val="0A4E95"/>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b="1" kern="1200" dirty="0"/>
            <a:t>GEMİ DİZAYNI</a:t>
          </a:r>
        </a:p>
      </dsp:txBody>
      <dsp:txXfrm rot="-5400000">
        <a:off x="2996757" y="1500489"/>
        <a:ext cx="893718" cy="1027263"/>
      </dsp:txXfrm>
    </dsp:sp>
    <dsp:sp modelId="{54496583-0A55-44CE-9912-75484395079B}">
      <dsp:nvSpPr>
        <dsp:cNvPr id="0" name=""/>
        <dsp:cNvSpPr/>
      </dsp:nvSpPr>
      <dsp:spPr>
        <a:xfrm>
          <a:off x="1128918" y="1566403"/>
          <a:ext cx="1611782" cy="895434"/>
        </a:xfrm>
        <a:prstGeom prst="rect">
          <a:avLst/>
        </a:prstGeom>
        <a:noFill/>
        <a:ln>
          <a:noFill/>
        </a:ln>
        <a:effectLst/>
      </dsp:spPr>
      <dsp:style>
        <a:lnRef idx="0">
          <a:scrgbClr r="0" g="0" b="0"/>
        </a:lnRef>
        <a:fillRef idx="0">
          <a:scrgbClr r="0" g="0" b="0"/>
        </a:fillRef>
        <a:effectRef idx="0">
          <a:scrgbClr r="0" g="0" b="0"/>
        </a:effectRef>
        <a:fontRef idx="minor"/>
      </dsp:style>
    </dsp:sp>
    <dsp:sp modelId="{467BFEF4-9444-4EF0-AC28-72AA67E70522}">
      <dsp:nvSpPr>
        <dsp:cNvPr id="0" name=""/>
        <dsp:cNvSpPr/>
      </dsp:nvSpPr>
      <dsp:spPr>
        <a:xfrm rot="5400000">
          <a:off x="4066940" y="1415731"/>
          <a:ext cx="1492391" cy="1298380"/>
        </a:xfrm>
        <a:prstGeom prst="hexagon">
          <a:avLst>
            <a:gd name="adj" fmla="val 25000"/>
            <a:gd name="vf" fmla="val 115470"/>
          </a:avLst>
        </a:prstGeom>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tr-TR" sz="1200" b="1" kern="1200" dirty="0"/>
            <a:t>PROBLEM ÇÖZME VE YORUMLAMA</a:t>
          </a:r>
        </a:p>
      </dsp:txBody>
      <dsp:txXfrm rot="-5400000">
        <a:off x="4366276" y="1551290"/>
        <a:ext cx="893718" cy="1027263"/>
      </dsp:txXfrm>
    </dsp:sp>
    <dsp:sp modelId="{6BAC4A0D-7D64-416F-8086-4E2C2FFDD4D9}">
      <dsp:nvSpPr>
        <dsp:cNvPr id="0" name=""/>
        <dsp:cNvSpPr/>
      </dsp:nvSpPr>
      <dsp:spPr>
        <a:xfrm rot="5400000">
          <a:off x="3330516" y="2721043"/>
          <a:ext cx="1492391" cy="1298380"/>
        </a:xfrm>
        <a:prstGeom prst="hexagon">
          <a:avLst>
            <a:gd name="adj" fmla="val 25000"/>
            <a:gd name="vf" fmla="val 115470"/>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b="1" kern="1200" dirty="0"/>
            <a:t>GEMİ – ÇEVRE ETKİLEŞİMİ</a:t>
          </a:r>
        </a:p>
      </dsp:txBody>
      <dsp:txXfrm rot="-5400000">
        <a:off x="3629852" y="2856602"/>
        <a:ext cx="893718" cy="1027263"/>
      </dsp:txXfrm>
    </dsp:sp>
    <dsp:sp modelId="{64683885-B07E-4F22-9E59-55A11823A2B2}">
      <dsp:nvSpPr>
        <dsp:cNvPr id="0" name=""/>
        <dsp:cNvSpPr/>
      </dsp:nvSpPr>
      <dsp:spPr>
        <a:xfrm>
          <a:off x="4623866" y="2534667"/>
          <a:ext cx="1948378" cy="1671132"/>
        </a:xfrm>
        <a:prstGeom prst="rect">
          <a:avLst/>
        </a:prstGeom>
        <a:noFill/>
        <a:ln>
          <a:noFill/>
        </a:ln>
        <a:effectLst/>
      </dsp:spPr>
      <dsp:style>
        <a:lnRef idx="0">
          <a:scrgbClr r="0" g="0" b="0"/>
        </a:lnRef>
        <a:fillRef idx="0">
          <a:scrgbClr r="0" g="0" b="0"/>
        </a:fillRef>
        <a:effectRef idx="0">
          <a:scrgbClr r="0" g="0" b="0"/>
        </a:effectRef>
        <a:fontRef idx="minor"/>
      </dsp:style>
    </dsp:sp>
    <dsp:sp modelId="{7E93B17C-60AF-46A5-BA54-ACD3DD2E6C5B}">
      <dsp:nvSpPr>
        <dsp:cNvPr id="0" name=""/>
        <dsp:cNvSpPr/>
      </dsp:nvSpPr>
      <dsp:spPr>
        <a:xfrm rot="5400000">
          <a:off x="1908802" y="2721043"/>
          <a:ext cx="1492391" cy="1298380"/>
        </a:xfrm>
        <a:prstGeom prst="hexagon">
          <a:avLst>
            <a:gd name="adj" fmla="val 25000"/>
            <a:gd name="vf" fmla="val 115470"/>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tr-TR" sz="1200" b="1" kern="1200" dirty="0"/>
            <a:t>GEMİ VE TERSANE OPERASYONU</a:t>
          </a:r>
        </a:p>
      </dsp:txBody>
      <dsp:txXfrm rot="-5400000">
        <a:off x="2208138" y="2856602"/>
        <a:ext cx="893718" cy="10272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03762-AD0D-4D06-82E2-AFB4D10B04D0}">
      <dsp:nvSpPr>
        <dsp:cNvPr id="0" name=""/>
        <dsp:cNvSpPr/>
      </dsp:nvSpPr>
      <dsp:spPr>
        <a:xfrm rot="16200000">
          <a:off x="-748272" y="749944"/>
          <a:ext cx="3140328" cy="1640439"/>
        </a:xfrm>
        <a:prstGeom prst="flowChartManualOperation">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PLANLAMA</a:t>
          </a:r>
        </a:p>
      </dsp:txBody>
      <dsp:txXfrm rot="5400000">
        <a:off x="1672" y="628066"/>
        <a:ext cx="1640439" cy="1884196"/>
      </dsp:txXfrm>
    </dsp:sp>
    <dsp:sp modelId="{9695DBF7-73DD-4FA4-8D01-96C8163983AC}">
      <dsp:nvSpPr>
        <dsp:cNvPr id="0" name=""/>
        <dsp:cNvSpPr/>
      </dsp:nvSpPr>
      <dsp:spPr>
        <a:xfrm rot="16200000">
          <a:off x="1015199" y="749944"/>
          <a:ext cx="3140328" cy="1640439"/>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ctr" anchorCtr="0">
          <a:noAutofit/>
        </a:bodyPr>
        <a:lstStyle/>
        <a:p>
          <a:pPr marL="0" lvl="0" indent="0" algn="ctr" defTabSz="711200">
            <a:lnSpc>
              <a:spcPct val="90000"/>
            </a:lnSpc>
            <a:spcBef>
              <a:spcPct val="0"/>
            </a:spcBef>
            <a:spcAft>
              <a:spcPct val="35000"/>
            </a:spcAft>
            <a:buNone/>
          </a:pPr>
          <a:r>
            <a:rPr lang="tr-TR" sz="1600" b="1" kern="1200" dirty="0"/>
            <a:t>ORGANİZASYON</a:t>
          </a:r>
        </a:p>
      </dsp:txBody>
      <dsp:txXfrm rot="5400000">
        <a:off x="1765143" y="628066"/>
        <a:ext cx="1640439" cy="1884196"/>
      </dsp:txXfrm>
    </dsp:sp>
    <dsp:sp modelId="{85B275E6-12C1-48F6-A3C2-D1F57CF7039B}">
      <dsp:nvSpPr>
        <dsp:cNvPr id="0" name=""/>
        <dsp:cNvSpPr/>
      </dsp:nvSpPr>
      <dsp:spPr>
        <a:xfrm rot="16200000">
          <a:off x="2775702" y="749944"/>
          <a:ext cx="3140328" cy="1640439"/>
        </a:xfrm>
        <a:prstGeom prst="flowChartManualOperati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ctr" anchorCtr="0">
          <a:noAutofit/>
        </a:bodyPr>
        <a:lstStyle/>
        <a:p>
          <a:pPr marL="0" lvl="0" indent="0" algn="ctr" defTabSz="711200">
            <a:lnSpc>
              <a:spcPct val="90000"/>
            </a:lnSpc>
            <a:spcBef>
              <a:spcPct val="0"/>
            </a:spcBef>
            <a:spcAft>
              <a:spcPct val="35000"/>
            </a:spcAft>
            <a:buNone/>
          </a:pPr>
          <a:r>
            <a:rPr lang="tr-TR" sz="1600" b="1" kern="1200" dirty="0"/>
            <a:t>LİDERLİK</a:t>
          </a:r>
        </a:p>
      </dsp:txBody>
      <dsp:txXfrm rot="5400000">
        <a:off x="3525646" y="628066"/>
        <a:ext cx="1640439" cy="1884196"/>
      </dsp:txXfrm>
    </dsp:sp>
    <dsp:sp modelId="{1BB9C459-4D10-4AF2-BF7F-76C434F71239}">
      <dsp:nvSpPr>
        <dsp:cNvPr id="0" name=""/>
        <dsp:cNvSpPr/>
      </dsp:nvSpPr>
      <dsp:spPr>
        <a:xfrm rot="16200000">
          <a:off x="4522753" y="749944"/>
          <a:ext cx="3140328" cy="1640439"/>
        </a:xfrm>
        <a:prstGeom prst="flowChartManualOperati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ctr" anchorCtr="0">
          <a:noAutofit/>
        </a:bodyPr>
        <a:lstStyle/>
        <a:p>
          <a:pPr marL="0" lvl="0" indent="0" algn="ctr" defTabSz="711200">
            <a:lnSpc>
              <a:spcPct val="90000"/>
            </a:lnSpc>
            <a:spcBef>
              <a:spcPct val="0"/>
            </a:spcBef>
            <a:spcAft>
              <a:spcPct val="35000"/>
            </a:spcAft>
            <a:buNone/>
          </a:pPr>
          <a:r>
            <a:rPr lang="tr-TR" sz="1600" b="1" kern="1200" dirty="0"/>
            <a:t>KALİTE YÖNETİMİ VE KONTROLÜ</a:t>
          </a:r>
        </a:p>
      </dsp:txBody>
      <dsp:txXfrm rot="5400000">
        <a:off x="5272697" y="628066"/>
        <a:ext cx="1640439" cy="18841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58A1C-B9F9-4243-A2B1-176A5AD5027F}">
      <dsp:nvSpPr>
        <dsp:cNvPr id="0" name=""/>
        <dsp:cNvSpPr/>
      </dsp:nvSpPr>
      <dsp:spPr>
        <a:xfrm>
          <a:off x="917621" y="0"/>
          <a:ext cx="5085169" cy="5085169"/>
        </a:xfrm>
        <a:prstGeom prst="diamond">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BDD61681-73AC-4AA5-BC72-BBD5DF80DEDF}">
      <dsp:nvSpPr>
        <dsp:cNvPr id="0" name=""/>
        <dsp:cNvSpPr/>
      </dsp:nvSpPr>
      <dsp:spPr>
        <a:xfrm>
          <a:off x="1819679" y="483091"/>
          <a:ext cx="1983215" cy="19832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a:t>ULUSAL VE ULUSLARARASI YASAL DÜZENLEMELER</a:t>
          </a:r>
        </a:p>
      </dsp:txBody>
      <dsp:txXfrm>
        <a:off x="1916492" y="579904"/>
        <a:ext cx="1789589" cy="1789589"/>
      </dsp:txXfrm>
    </dsp:sp>
    <dsp:sp modelId="{CDE1D9E2-7C85-473A-968D-2AB8AD208E8C}">
      <dsp:nvSpPr>
        <dsp:cNvPr id="0" name=""/>
        <dsp:cNvSpPr/>
      </dsp:nvSpPr>
      <dsp:spPr>
        <a:xfrm>
          <a:off x="3955450" y="483091"/>
          <a:ext cx="1983215" cy="1983215"/>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DENİZ VE DENİZCİLİK BİLGİSİ</a:t>
          </a:r>
        </a:p>
      </dsp:txBody>
      <dsp:txXfrm>
        <a:off x="4052263" y="579904"/>
        <a:ext cx="1789589" cy="1789589"/>
      </dsp:txXfrm>
    </dsp:sp>
    <dsp:sp modelId="{217CA0AE-60A3-4E04-93FA-4EA5B55601AD}">
      <dsp:nvSpPr>
        <dsp:cNvPr id="0" name=""/>
        <dsp:cNvSpPr/>
      </dsp:nvSpPr>
      <dsp:spPr>
        <a:xfrm>
          <a:off x="1819679" y="2618862"/>
          <a:ext cx="1983215" cy="1983215"/>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a:t>ENERJİ, </a:t>
          </a:r>
        </a:p>
        <a:p>
          <a:pPr marL="0" lvl="0" indent="0" algn="ctr" defTabSz="844550">
            <a:lnSpc>
              <a:spcPct val="90000"/>
            </a:lnSpc>
            <a:spcBef>
              <a:spcPct val="0"/>
            </a:spcBef>
            <a:spcAft>
              <a:spcPct val="35000"/>
            </a:spcAft>
            <a:buNone/>
          </a:pPr>
          <a:r>
            <a:rPr lang="tr-TR" sz="1900" b="1" kern="1200" dirty="0"/>
            <a:t>ÇEVRE,</a:t>
          </a:r>
        </a:p>
        <a:p>
          <a:pPr marL="0" lvl="0" indent="0" algn="ctr" defTabSz="844550">
            <a:lnSpc>
              <a:spcPct val="90000"/>
            </a:lnSpc>
            <a:spcBef>
              <a:spcPct val="0"/>
            </a:spcBef>
            <a:spcAft>
              <a:spcPct val="35000"/>
            </a:spcAft>
            <a:buNone/>
          </a:pPr>
          <a:r>
            <a:rPr lang="tr-TR" sz="1900" b="1" kern="1200" dirty="0"/>
            <a:t>İKLİM DEĞİŞİKLİĞİ</a:t>
          </a:r>
        </a:p>
      </dsp:txBody>
      <dsp:txXfrm>
        <a:off x="1916492" y="2715675"/>
        <a:ext cx="1789589" cy="1789589"/>
      </dsp:txXfrm>
    </dsp:sp>
    <dsp:sp modelId="{376B70DB-2588-481C-9BE0-946DA728CDBB}">
      <dsp:nvSpPr>
        <dsp:cNvPr id="0" name=""/>
        <dsp:cNvSpPr/>
      </dsp:nvSpPr>
      <dsp:spPr>
        <a:xfrm>
          <a:off x="3955450" y="2618862"/>
          <a:ext cx="1983215" cy="1983215"/>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a:t>MÜHENDİSLİK BECERİLERİ</a:t>
          </a:r>
        </a:p>
      </dsp:txBody>
      <dsp:txXfrm>
        <a:off x="4052263" y="2715675"/>
        <a:ext cx="1789589" cy="17895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EA7C6B-BC01-4A33-BB19-C8C3C9D5EBA1}">
      <dsp:nvSpPr>
        <dsp:cNvPr id="0" name=""/>
        <dsp:cNvSpPr/>
      </dsp:nvSpPr>
      <dsp:spPr>
        <a:xfrm>
          <a:off x="552819" y="-191634"/>
          <a:ext cx="1920391" cy="1998687"/>
        </a:xfrm>
        <a:prstGeom prst="chord">
          <a:avLst>
            <a:gd name="adj1" fmla="val 4800000"/>
            <a:gd name="adj2" fmla="val 1680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F3EFD81-286D-403A-BB26-AA640365EF44}">
      <dsp:nvSpPr>
        <dsp:cNvPr id="0" name=""/>
        <dsp:cNvSpPr/>
      </dsp:nvSpPr>
      <dsp:spPr>
        <a:xfrm>
          <a:off x="744859" y="-20070"/>
          <a:ext cx="1536313" cy="1598958"/>
        </a:xfrm>
        <a:prstGeom prst="pie">
          <a:avLst>
            <a:gd name="adj1" fmla="val 13500000"/>
            <a:gd name="adj2" fmla="val 1620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98B86A2-6E48-499E-B369-0EBBA7EAA2CD}">
      <dsp:nvSpPr>
        <dsp:cNvPr id="0" name=""/>
        <dsp:cNvSpPr/>
      </dsp:nvSpPr>
      <dsp:spPr>
        <a:xfrm rot="16200000">
          <a:off x="-318921" y="2722371"/>
          <a:ext cx="3219767" cy="666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111250">
            <a:lnSpc>
              <a:spcPct val="90000"/>
            </a:lnSpc>
            <a:spcBef>
              <a:spcPct val="0"/>
            </a:spcBef>
            <a:spcAft>
              <a:spcPct val="35000"/>
            </a:spcAft>
            <a:buNone/>
          </a:pPr>
          <a:r>
            <a:rPr lang="tr-TR" sz="2500" kern="1200" dirty="0"/>
            <a:t>EKİP ÇALIŞMASI</a:t>
          </a:r>
        </a:p>
      </dsp:txBody>
      <dsp:txXfrm>
        <a:off x="-318921" y="2722371"/>
        <a:ext cx="3219767" cy="666158"/>
      </dsp:txXfrm>
    </dsp:sp>
    <dsp:sp modelId="{3E7D86F5-ECA3-4E76-AE56-DB978A036B29}">
      <dsp:nvSpPr>
        <dsp:cNvPr id="0" name=""/>
        <dsp:cNvSpPr/>
      </dsp:nvSpPr>
      <dsp:spPr>
        <a:xfrm>
          <a:off x="2473211" y="-219935"/>
          <a:ext cx="1920391" cy="1998687"/>
        </a:xfrm>
        <a:prstGeom prst="chord">
          <a:avLst>
            <a:gd name="adj1" fmla="val 4800000"/>
            <a:gd name="adj2" fmla="val 1680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587736B-509A-466D-A316-77BF23F34271}">
      <dsp:nvSpPr>
        <dsp:cNvPr id="0" name=""/>
        <dsp:cNvSpPr/>
      </dsp:nvSpPr>
      <dsp:spPr>
        <a:xfrm>
          <a:off x="2665250" y="-20070"/>
          <a:ext cx="1536313" cy="1598958"/>
        </a:xfrm>
        <a:prstGeom prst="pie">
          <a:avLst>
            <a:gd name="adj1" fmla="val 10800000"/>
            <a:gd name="adj2" fmla="val 16200000"/>
          </a:avLst>
        </a:prstGeom>
        <a:gradFill rotWithShape="0">
          <a:gsLst>
            <a:gs pos="0">
              <a:schemeClr val="accent5">
                <a:hueOff val="-3311292"/>
                <a:satOff val="13270"/>
                <a:lumOff val="2876"/>
                <a:alphaOff val="0"/>
                <a:tint val="100000"/>
                <a:shade val="100000"/>
                <a:satMod val="130000"/>
              </a:schemeClr>
            </a:gs>
            <a:gs pos="100000">
              <a:schemeClr val="accent5">
                <a:hueOff val="-3311292"/>
                <a:satOff val="13270"/>
                <a:lumOff val="2876"/>
                <a:alphaOff val="0"/>
                <a:tint val="50000"/>
                <a:shade val="100000"/>
                <a:satMod val="350000"/>
              </a:schemeClr>
            </a:gs>
          </a:gsLst>
          <a:lin ang="16200000" scaled="0"/>
        </a:gra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2920AC7-1E4B-45B4-B085-3C752A18CCBF}">
      <dsp:nvSpPr>
        <dsp:cNvPr id="0" name=""/>
        <dsp:cNvSpPr/>
      </dsp:nvSpPr>
      <dsp:spPr>
        <a:xfrm rot="16200000">
          <a:off x="1601470" y="2722371"/>
          <a:ext cx="3219767" cy="666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111250">
            <a:lnSpc>
              <a:spcPct val="90000"/>
            </a:lnSpc>
            <a:spcBef>
              <a:spcPct val="0"/>
            </a:spcBef>
            <a:spcAft>
              <a:spcPct val="35000"/>
            </a:spcAft>
            <a:buNone/>
          </a:pPr>
          <a:r>
            <a:rPr lang="tr-TR" sz="2500" kern="1200" dirty="0"/>
            <a:t>SORUN ÇÖZME</a:t>
          </a:r>
        </a:p>
      </dsp:txBody>
      <dsp:txXfrm>
        <a:off x="1601470" y="2722371"/>
        <a:ext cx="3219767" cy="666158"/>
      </dsp:txXfrm>
    </dsp:sp>
    <dsp:sp modelId="{6924638C-BBAE-4699-AD42-F1AA26398622}">
      <dsp:nvSpPr>
        <dsp:cNvPr id="0" name=""/>
        <dsp:cNvSpPr/>
      </dsp:nvSpPr>
      <dsp:spPr>
        <a:xfrm>
          <a:off x="4393603" y="-219935"/>
          <a:ext cx="1920391" cy="1998687"/>
        </a:xfrm>
        <a:prstGeom prst="chord">
          <a:avLst>
            <a:gd name="adj1" fmla="val 4800000"/>
            <a:gd name="adj2" fmla="val 1680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B73AF60-049B-41E8-B692-C7AC0BE10488}">
      <dsp:nvSpPr>
        <dsp:cNvPr id="0" name=""/>
        <dsp:cNvSpPr/>
      </dsp:nvSpPr>
      <dsp:spPr>
        <a:xfrm>
          <a:off x="4585642" y="-20070"/>
          <a:ext cx="1536313" cy="1598958"/>
        </a:xfrm>
        <a:prstGeom prst="pie">
          <a:avLst>
            <a:gd name="adj1" fmla="val 8100000"/>
            <a:gd name="adj2" fmla="val 16200000"/>
          </a:avLst>
        </a:prstGeom>
        <a:gradFill rotWithShape="0">
          <a:gsLst>
            <a:gs pos="0">
              <a:schemeClr val="accent5">
                <a:hueOff val="-6622584"/>
                <a:satOff val="26541"/>
                <a:lumOff val="5752"/>
                <a:alphaOff val="0"/>
                <a:tint val="100000"/>
                <a:shade val="100000"/>
                <a:satMod val="130000"/>
              </a:schemeClr>
            </a:gs>
            <a:gs pos="100000">
              <a:schemeClr val="accent5">
                <a:hueOff val="-6622584"/>
                <a:satOff val="26541"/>
                <a:lumOff val="5752"/>
                <a:alphaOff val="0"/>
                <a:tint val="50000"/>
                <a:shade val="100000"/>
                <a:satMod val="350000"/>
              </a:schemeClr>
            </a:gs>
          </a:gsLst>
          <a:lin ang="16200000" scaled="0"/>
        </a:gra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F1131D0-7F5A-4331-BA40-3BBE7688BA60}">
      <dsp:nvSpPr>
        <dsp:cNvPr id="0" name=""/>
        <dsp:cNvSpPr/>
      </dsp:nvSpPr>
      <dsp:spPr>
        <a:xfrm rot="16200000">
          <a:off x="3521862" y="2722371"/>
          <a:ext cx="3219767" cy="666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111250">
            <a:lnSpc>
              <a:spcPct val="90000"/>
            </a:lnSpc>
            <a:spcBef>
              <a:spcPct val="0"/>
            </a:spcBef>
            <a:spcAft>
              <a:spcPct val="35000"/>
            </a:spcAft>
            <a:buNone/>
          </a:pPr>
          <a:r>
            <a:rPr lang="tr-TR" sz="2500" kern="1200" dirty="0"/>
            <a:t>GENEL KÜLTÜR</a:t>
          </a:r>
        </a:p>
      </dsp:txBody>
      <dsp:txXfrm>
        <a:off x="3521862" y="2722371"/>
        <a:ext cx="3219767" cy="666158"/>
      </dsp:txXfrm>
    </dsp:sp>
    <dsp:sp modelId="{42E00F46-9E02-4AE1-A3EE-0262644BEEE9}">
      <dsp:nvSpPr>
        <dsp:cNvPr id="0" name=""/>
        <dsp:cNvSpPr/>
      </dsp:nvSpPr>
      <dsp:spPr>
        <a:xfrm>
          <a:off x="6313994" y="-219935"/>
          <a:ext cx="1920391" cy="1998687"/>
        </a:xfrm>
        <a:prstGeom prst="chord">
          <a:avLst>
            <a:gd name="adj1" fmla="val 4800000"/>
            <a:gd name="adj2" fmla="val 1680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E4E3E8E-3E87-4B92-9ACF-FF5960391BF2}">
      <dsp:nvSpPr>
        <dsp:cNvPr id="0" name=""/>
        <dsp:cNvSpPr/>
      </dsp:nvSpPr>
      <dsp:spPr>
        <a:xfrm>
          <a:off x="6506033" y="-20070"/>
          <a:ext cx="1536313" cy="1598958"/>
        </a:xfrm>
        <a:prstGeom prst="pie">
          <a:avLst>
            <a:gd name="adj1" fmla="val 5400000"/>
            <a:gd name="adj2" fmla="val 16200000"/>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732FFB3-BADA-407A-90CC-CA9763304C5F}">
      <dsp:nvSpPr>
        <dsp:cNvPr id="0" name=""/>
        <dsp:cNvSpPr/>
      </dsp:nvSpPr>
      <dsp:spPr>
        <a:xfrm rot="16200000">
          <a:off x="5442253" y="2722371"/>
          <a:ext cx="3219767" cy="666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111250">
            <a:lnSpc>
              <a:spcPct val="90000"/>
            </a:lnSpc>
            <a:spcBef>
              <a:spcPct val="0"/>
            </a:spcBef>
            <a:spcAft>
              <a:spcPct val="35000"/>
            </a:spcAft>
            <a:buNone/>
          </a:pPr>
          <a:r>
            <a:rPr lang="tr-TR" sz="2500" kern="1200" dirty="0"/>
            <a:t>GİRİŞİMCİLİK</a:t>
          </a:r>
        </a:p>
      </dsp:txBody>
      <dsp:txXfrm>
        <a:off x="5442253" y="2722371"/>
        <a:ext cx="3219767" cy="6661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04EF3-A93E-4DEF-B908-F1DEFA3BF8DA}">
      <dsp:nvSpPr>
        <dsp:cNvPr id="0" name=""/>
        <dsp:cNvSpPr/>
      </dsp:nvSpPr>
      <dsp:spPr>
        <a:xfrm rot="16200000">
          <a:off x="-1913803" y="3136774"/>
          <a:ext cx="4265473" cy="266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5156" bIns="0" numCol="1" spcCol="1270" anchor="t" anchorCtr="0">
          <a:noAutofit/>
        </a:bodyPr>
        <a:lstStyle/>
        <a:p>
          <a:pPr marL="0" lvl="0" indent="0" algn="r" defTabSz="844550">
            <a:lnSpc>
              <a:spcPct val="90000"/>
            </a:lnSpc>
            <a:spcBef>
              <a:spcPct val="0"/>
            </a:spcBef>
            <a:spcAft>
              <a:spcPct val="35000"/>
            </a:spcAft>
            <a:buNone/>
          </a:pPr>
          <a:r>
            <a:rPr lang="tr-TR" sz="1900" kern="1200" dirty="0">
              <a:latin typeface="Cambria" panose="02040503050406030204" pitchFamily="18" charset="0"/>
              <a:ea typeface="Cambria" panose="02040503050406030204" pitchFamily="18" charset="0"/>
            </a:rPr>
            <a:t>DİZAYNER</a:t>
          </a:r>
        </a:p>
      </dsp:txBody>
      <dsp:txXfrm>
        <a:off x="-1913803" y="3136774"/>
        <a:ext cx="4265473" cy="266634"/>
      </dsp:txXfrm>
    </dsp:sp>
    <dsp:sp modelId="{725CECD3-3D3B-4966-AB45-B5BA7AE5BF3E}">
      <dsp:nvSpPr>
        <dsp:cNvPr id="0" name=""/>
        <dsp:cNvSpPr/>
      </dsp:nvSpPr>
      <dsp:spPr>
        <a:xfrm>
          <a:off x="383564" y="1161135"/>
          <a:ext cx="1524363" cy="3342126"/>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35156" rIns="113792" bIns="113792" numCol="1" spcCol="1270" anchor="t" anchorCtr="0">
          <a:noAutofit/>
        </a:bodyPr>
        <a:lstStyle/>
        <a:p>
          <a:pPr marL="171450" lvl="1" indent="-171450" algn="l" defTabSz="711200">
            <a:lnSpc>
              <a:spcPct val="90000"/>
            </a:lnSpc>
            <a:spcBef>
              <a:spcPct val="0"/>
            </a:spcBef>
            <a:spcAft>
              <a:spcPct val="15000"/>
            </a:spcAft>
            <a:buChar char="•"/>
          </a:pPr>
          <a:r>
            <a:rPr lang="tr-TR" sz="1600" kern="1200" dirty="0">
              <a:solidFill>
                <a:schemeClr val="tx1"/>
              </a:solidFill>
            </a:rPr>
            <a:t>Dizayn ofisler</a:t>
          </a:r>
        </a:p>
        <a:p>
          <a:pPr marL="171450" lvl="1" indent="-171450" algn="l" defTabSz="711200">
            <a:lnSpc>
              <a:spcPct val="90000"/>
            </a:lnSpc>
            <a:spcBef>
              <a:spcPct val="0"/>
            </a:spcBef>
            <a:spcAft>
              <a:spcPct val="15000"/>
            </a:spcAft>
            <a:buChar char="•"/>
          </a:pPr>
          <a:r>
            <a:rPr lang="tr-TR" sz="1600" kern="1200" dirty="0">
              <a:solidFill>
                <a:schemeClr val="tx1"/>
              </a:solidFill>
            </a:rPr>
            <a:t>Tersaneler</a:t>
          </a:r>
        </a:p>
        <a:p>
          <a:pPr marL="171450" lvl="1" indent="-171450" algn="l" defTabSz="711200">
            <a:lnSpc>
              <a:spcPct val="90000"/>
            </a:lnSpc>
            <a:spcBef>
              <a:spcPct val="0"/>
            </a:spcBef>
            <a:spcAft>
              <a:spcPct val="15000"/>
            </a:spcAft>
            <a:buChar char="•"/>
          </a:pPr>
          <a:r>
            <a:rPr lang="tr-TR" sz="1600" kern="1200" dirty="0">
              <a:solidFill>
                <a:schemeClr val="tx1"/>
              </a:solidFill>
            </a:rPr>
            <a:t>Klas kuruluşları</a:t>
          </a:r>
        </a:p>
        <a:p>
          <a:pPr marL="171450" lvl="1" indent="-171450" algn="l" defTabSz="711200">
            <a:lnSpc>
              <a:spcPct val="90000"/>
            </a:lnSpc>
            <a:spcBef>
              <a:spcPct val="0"/>
            </a:spcBef>
            <a:spcAft>
              <a:spcPct val="15000"/>
            </a:spcAft>
            <a:buChar char="•"/>
          </a:pPr>
          <a:r>
            <a:rPr lang="tr-TR" sz="1600" kern="1200" dirty="0">
              <a:solidFill>
                <a:schemeClr val="tx1"/>
              </a:solidFill>
            </a:rPr>
            <a:t>Yat ve küçük tekne üretim tesisleri</a:t>
          </a:r>
        </a:p>
        <a:p>
          <a:pPr marL="171450" lvl="1" indent="-171450" algn="l" defTabSz="711200">
            <a:lnSpc>
              <a:spcPct val="90000"/>
            </a:lnSpc>
            <a:spcBef>
              <a:spcPct val="0"/>
            </a:spcBef>
            <a:spcAft>
              <a:spcPct val="15000"/>
            </a:spcAft>
            <a:buChar char="•"/>
          </a:pPr>
          <a:r>
            <a:rPr lang="tr-TR" sz="1600" kern="1200" dirty="0">
              <a:solidFill>
                <a:schemeClr val="tx1"/>
              </a:solidFill>
            </a:rPr>
            <a:t>Kamu kurumları</a:t>
          </a:r>
        </a:p>
        <a:p>
          <a:pPr marL="171450" lvl="1" indent="-171450" algn="l" defTabSz="711200">
            <a:lnSpc>
              <a:spcPct val="90000"/>
            </a:lnSpc>
            <a:spcBef>
              <a:spcPct val="0"/>
            </a:spcBef>
            <a:spcAft>
              <a:spcPct val="15000"/>
            </a:spcAft>
            <a:buChar char="•"/>
          </a:pPr>
          <a:endParaRPr lang="tr-TR" sz="1600" kern="1200" dirty="0"/>
        </a:p>
      </dsp:txBody>
      <dsp:txXfrm>
        <a:off x="383564" y="1161135"/>
        <a:ext cx="1524363" cy="3342126"/>
      </dsp:txXfrm>
    </dsp:sp>
    <dsp:sp modelId="{A8074F53-7E71-4B09-A4FA-4F167A88D9AC}">
      <dsp:nvSpPr>
        <dsp:cNvPr id="0" name=""/>
        <dsp:cNvSpPr/>
      </dsp:nvSpPr>
      <dsp:spPr>
        <a:xfrm>
          <a:off x="71044" y="425562"/>
          <a:ext cx="533268" cy="533268"/>
        </a:xfrm>
        <a:prstGeom prst="rect">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4ECAD-9E9E-4B2B-AE90-CE38026576A1}">
      <dsp:nvSpPr>
        <dsp:cNvPr id="0" name=""/>
        <dsp:cNvSpPr/>
      </dsp:nvSpPr>
      <dsp:spPr>
        <a:xfrm rot="16200000">
          <a:off x="626180" y="2669348"/>
          <a:ext cx="3262874" cy="279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5156" bIns="0" numCol="1" spcCol="1270" anchor="t" anchorCtr="0">
          <a:noAutofit/>
        </a:bodyPr>
        <a:lstStyle/>
        <a:p>
          <a:pPr marL="0" lvl="0" indent="0" algn="r" defTabSz="844550">
            <a:lnSpc>
              <a:spcPct val="90000"/>
            </a:lnSpc>
            <a:spcBef>
              <a:spcPct val="0"/>
            </a:spcBef>
            <a:spcAft>
              <a:spcPct val="35000"/>
            </a:spcAft>
            <a:buNone/>
          </a:pPr>
          <a:r>
            <a:rPr lang="tr-TR" sz="1900" kern="1200" dirty="0">
              <a:latin typeface="Cambria" panose="02040503050406030204" pitchFamily="18" charset="0"/>
              <a:ea typeface="Cambria" panose="02040503050406030204" pitchFamily="18" charset="0"/>
            </a:rPr>
            <a:t>SAHA MÜHENDİSİ</a:t>
          </a:r>
        </a:p>
      </dsp:txBody>
      <dsp:txXfrm>
        <a:off x="626180" y="2669348"/>
        <a:ext cx="3262874" cy="279547"/>
      </dsp:txXfrm>
    </dsp:sp>
    <dsp:sp modelId="{E94AAD5C-F4EC-4521-87B7-12A6E1DADF26}">
      <dsp:nvSpPr>
        <dsp:cNvPr id="0" name=""/>
        <dsp:cNvSpPr/>
      </dsp:nvSpPr>
      <dsp:spPr>
        <a:xfrm>
          <a:off x="2424766" y="1128418"/>
          <a:ext cx="1589879" cy="3513086"/>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35156" rIns="99568" bIns="99568" numCol="1" spcCol="1270" anchor="t" anchorCtr="0">
          <a:noAutofit/>
        </a:bodyPr>
        <a:lstStyle/>
        <a:p>
          <a:pPr marL="114300" lvl="1" indent="-114300" algn="l" defTabSz="622300">
            <a:lnSpc>
              <a:spcPct val="90000"/>
            </a:lnSpc>
            <a:spcBef>
              <a:spcPct val="0"/>
            </a:spcBef>
            <a:spcAft>
              <a:spcPct val="15000"/>
            </a:spcAft>
            <a:buChar char="•"/>
          </a:pPr>
          <a:r>
            <a:rPr lang="tr-TR" sz="1400" kern="1200" dirty="0">
              <a:solidFill>
                <a:schemeClr val="tx1"/>
              </a:solidFill>
            </a:rPr>
            <a:t>Tersaneler</a:t>
          </a:r>
        </a:p>
        <a:p>
          <a:pPr marL="114300" lvl="1" indent="-114300" algn="l" defTabSz="622300">
            <a:lnSpc>
              <a:spcPct val="90000"/>
            </a:lnSpc>
            <a:spcBef>
              <a:spcPct val="0"/>
            </a:spcBef>
            <a:spcAft>
              <a:spcPct val="15000"/>
            </a:spcAft>
            <a:buChar char="•"/>
          </a:pPr>
          <a:r>
            <a:rPr lang="tr-TR" sz="1400" kern="1200" dirty="0">
              <a:solidFill>
                <a:schemeClr val="tx1"/>
              </a:solidFill>
            </a:rPr>
            <a:t>Klas Kuruluşları</a:t>
          </a:r>
        </a:p>
        <a:p>
          <a:pPr marL="114300" lvl="1" indent="-114300" algn="l" defTabSz="622300">
            <a:lnSpc>
              <a:spcPct val="90000"/>
            </a:lnSpc>
            <a:spcBef>
              <a:spcPct val="0"/>
            </a:spcBef>
            <a:spcAft>
              <a:spcPct val="15000"/>
            </a:spcAft>
            <a:buChar char="•"/>
          </a:pPr>
          <a:r>
            <a:rPr lang="tr-TR" sz="1400" kern="1200" dirty="0">
              <a:solidFill>
                <a:schemeClr val="tx1"/>
              </a:solidFill>
            </a:rPr>
            <a:t>Yat ve küçük tekne üretim tesisleri</a:t>
          </a:r>
        </a:p>
        <a:p>
          <a:pPr marL="114300" lvl="1" indent="-114300" algn="l" defTabSz="622300">
            <a:lnSpc>
              <a:spcPct val="90000"/>
            </a:lnSpc>
            <a:spcBef>
              <a:spcPct val="0"/>
            </a:spcBef>
            <a:spcAft>
              <a:spcPct val="15000"/>
            </a:spcAft>
            <a:buChar char="•"/>
          </a:pPr>
          <a:r>
            <a:rPr lang="tr-TR" sz="1400" kern="1200" dirty="0">
              <a:solidFill>
                <a:schemeClr val="tx1"/>
              </a:solidFill>
            </a:rPr>
            <a:t>Çelik konstrüksiyon üretim tesisleri</a:t>
          </a:r>
        </a:p>
        <a:p>
          <a:pPr marL="114300" lvl="1" indent="-114300" algn="l" defTabSz="622300">
            <a:lnSpc>
              <a:spcPct val="90000"/>
            </a:lnSpc>
            <a:spcBef>
              <a:spcPct val="0"/>
            </a:spcBef>
            <a:spcAft>
              <a:spcPct val="15000"/>
            </a:spcAft>
            <a:buChar char="•"/>
          </a:pPr>
          <a:r>
            <a:rPr lang="tr-TR" sz="1400" kern="1200" dirty="0">
              <a:solidFill>
                <a:schemeClr val="tx1"/>
              </a:solidFill>
            </a:rPr>
            <a:t>Muhtelif Fabrikalar</a:t>
          </a:r>
        </a:p>
        <a:p>
          <a:pPr marL="114300" lvl="1" indent="-114300" algn="l" defTabSz="622300">
            <a:lnSpc>
              <a:spcPct val="90000"/>
            </a:lnSpc>
            <a:spcBef>
              <a:spcPct val="0"/>
            </a:spcBef>
            <a:spcAft>
              <a:spcPct val="15000"/>
            </a:spcAft>
            <a:buChar char="•"/>
          </a:pPr>
          <a:r>
            <a:rPr lang="tr-TR" sz="1400" kern="1200" dirty="0">
              <a:solidFill>
                <a:schemeClr val="tx1"/>
              </a:solidFill>
            </a:rPr>
            <a:t>Kamu kurumları</a:t>
          </a:r>
        </a:p>
      </dsp:txBody>
      <dsp:txXfrm>
        <a:off x="2424766" y="1128418"/>
        <a:ext cx="1589879" cy="3513086"/>
      </dsp:txXfrm>
    </dsp:sp>
    <dsp:sp modelId="{A3FA667F-2427-454A-A33F-26542EB7DC42}">
      <dsp:nvSpPr>
        <dsp:cNvPr id="0" name=""/>
        <dsp:cNvSpPr/>
      </dsp:nvSpPr>
      <dsp:spPr>
        <a:xfrm>
          <a:off x="2106182" y="425562"/>
          <a:ext cx="533268" cy="533268"/>
        </a:xfrm>
        <a:prstGeom prst="rect">
          <a:avLst/>
        </a:prstGeom>
        <a:solidFill>
          <a:schemeClr val="accent5">
            <a:tint val="50000"/>
            <a:hueOff val="-3560789"/>
            <a:satOff val="15872"/>
            <a:lumOff val="1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889A6C-538D-4837-83F4-4FADFD8C84EE}">
      <dsp:nvSpPr>
        <dsp:cNvPr id="0" name=""/>
        <dsp:cNvSpPr/>
      </dsp:nvSpPr>
      <dsp:spPr>
        <a:xfrm rot="16200000">
          <a:off x="2104069" y="3055688"/>
          <a:ext cx="4265473" cy="266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5156" bIns="0" numCol="1" spcCol="1270" anchor="t" anchorCtr="0">
          <a:noAutofit/>
        </a:bodyPr>
        <a:lstStyle/>
        <a:p>
          <a:pPr marL="0" lvl="0" indent="0" algn="r" defTabSz="844550">
            <a:lnSpc>
              <a:spcPct val="90000"/>
            </a:lnSpc>
            <a:spcBef>
              <a:spcPct val="0"/>
            </a:spcBef>
            <a:spcAft>
              <a:spcPct val="35000"/>
            </a:spcAft>
            <a:buNone/>
          </a:pPr>
          <a:r>
            <a:rPr lang="tr-TR" sz="1900" kern="1200" dirty="0">
              <a:latin typeface="Cambria" panose="02040503050406030204" pitchFamily="18" charset="0"/>
              <a:ea typeface="Cambria" panose="02040503050406030204" pitchFamily="18" charset="0"/>
            </a:rPr>
            <a:t>MAKİNE OPERASYONU</a:t>
          </a:r>
        </a:p>
      </dsp:txBody>
      <dsp:txXfrm>
        <a:off x="2104069" y="3055688"/>
        <a:ext cx="4265473" cy="266634"/>
      </dsp:txXfrm>
    </dsp:sp>
    <dsp:sp modelId="{2654EFC4-CDEA-4A92-834D-ACBF6D2527C4}">
      <dsp:nvSpPr>
        <dsp:cNvPr id="0" name=""/>
        <dsp:cNvSpPr/>
      </dsp:nvSpPr>
      <dsp:spPr>
        <a:xfrm>
          <a:off x="4364809" y="1692655"/>
          <a:ext cx="1467015" cy="2435201"/>
        </a:xfrm>
        <a:prstGeom prst="rect">
          <a:avLst/>
        </a:prstGeom>
        <a:solidFill>
          <a:srgbClr val="00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35156" rIns="113792" bIns="113792" numCol="1" spcCol="1270" anchor="t" anchorCtr="0">
          <a:noAutofit/>
        </a:bodyPr>
        <a:lstStyle/>
        <a:p>
          <a:pPr marL="171450" lvl="1" indent="-171450" algn="l" defTabSz="711200">
            <a:lnSpc>
              <a:spcPct val="90000"/>
            </a:lnSpc>
            <a:spcBef>
              <a:spcPct val="0"/>
            </a:spcBef>
            <a:spcAft>
              <a:spcPct val="15000"/>
            </a:spcAft>
            <a:buChar char="•"/>
          </a:pPr>
          <a:r>
            <a:rPr lang="tr-TR" sz="1600" kern="1200" dirty="0">
              <a:solidFill>
                <a:schemeClr val="tx1"/>
              </a:solidFill>
            </a:rPr>
            <a:t>Makine Zabitliği</a:t>
          </a:r>
        </a:p>
        <a:p>
          <a:pPr marL="171450" lvl="1" indent="-171450" algn="l" defTabSz="711200">
            <a:lnSpc>
              <a:spcPct val="90000"/>
            </a:lnSpc>
            <a:spcBef>
              <a:spcPct val="0"/>
            </a:spcBef>
            <a:spcAft>
              <a:spcPct val="15000"/>
            </a:spcAft>
            <a:buChar char="•"/>
          </a:pPr>
          <a:r>
            <a:rPr lang="tr-TR" sz="1600" kern="1200" dirty="0">
              <a:solidFill>
                <a:schemeClr val="tx1"/>
              </a:solidFill>
            </a:rPr>
            <a:t>Tersane</a:t>
          </a:r>
        </a:p>
        <a:p>
          <a:pPr marL="171450" lvl="1" indent="-171450" algn="l" defTabSz="711200">
            <a:lnSpc>
              <a:spcPct val="90000"/>
            </a:lnSpc>
            <a:spcBef>
              <a:spcPct val="0"/>
            </a:spcBef>
            <a:spcAft>
              <a:spcPct val="15000"/>
            </a:spcAft>
            <a:buChar char="•"/>
          </a:pPr>
          <a:r>
            <a:rPr lang="tr-TR" sz="1600" kern="1200" dirty="0">
              <a:solidFill>
                <a:schemeClr val="tx1"/>
              </a:solidFill>
            </a:rPr>
            <a:t>Limanlar</a:t>
          </a:r>
        </a:p>
        <a:p>
          <a:pPr marL="171450" lvl="1" indent="-171450" algn="l" defTabSz="711200">
            <a:lnSpc>
              <a:spcPct val="90000"/>
            </a:lnSpc>
            <a:spcBef>
              <a:spcPct val="0"/>
            </a:spcBef>
            <a:spcAft>
              <a:spcPct val="15000"/>
            </a:spcAft>
            <a:buChar char="•"/>
          </a:pPr>
          <a:r>
            <a:rPr lang="tr-TR" sz="1600" kern="1200" dirty="0">
              <a:solidFill>
                <a:schemeClr val="tx1"/>
              </a:solidFill>
            </a:rPr>
            <a:t>Güç üretim tesisleri</a:t>
          </a:r>
        </a:p>
        <a:p>
          <a:pPr marL="171450" lvl="1" indent="-171450" algn="l" defTabSz="711200">
            <a:lnSpc>
              <a:spcPct val="90000"/>
            </a:lnSpc>
            <a:spcBef>
              <a:spcPct val="0"/>
            </a:spcBef>
            <a:spcAft>
              <a:spcPct val="15000"/>
            </a:spcAft>
            <a:buChar char="•"/>
          </a:pPr>
          <a:endParaRPr lang="tr-TR" sz="1600" kern="1200" dirty="0"/>
        </a:p>
      </dsp:txBody>
      <dsp:txXfrm>
        <a:off x="4364809" y="1692655"/>
        <a:ext cx="1467015" cy="2435201"/>
      </dsp:txXfrm>
    </dsp:sp>
    <dsp:sp modelId="{BE7ABF7B-F4DF-4C45-8FD5-1E8F6B197383}">
      <dsp:nvSpPr>
        <dsp:cNvPr id="0" name=""/>
        <dsp:cNvSpPr/>
      </dsp:nvSpPr>
      <dsp:spPr>
        <a:xfrm>
          <a:off x="4167623" y="425562"/>
          <a:ext cx="533268" cy="533268"/>
        </a:xfrm>
        <a:prstGeom prst="rect">
          <a:avLst/>
        </a:prstGeom>
        <a:solidFill>
          <a:schemeClr val="accent5">
            <a:tint val="50000"/>
            <a:hueOff val="-7121577"/>
            <a:satOff val="31745"/>
            <a:lumOff val="28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CD7760-4B31-4938-9AAC-38A20EF42789}">
      <dsp:nvSpPr>
        <dsp:cNvPr id="0" name=""/>
        <dsp:cNvSpPr/>
      </dsp:nvSpPr>
      <dsp:spPr>
        <a:xfrm rot="16200000">
          <a:off x="4296195" y="2873208"/>
          <a:ext cx="3483441" cy="23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5156" bIns="0" numCol="1" spcCol="1270" anchor="t" anchorCtr="0">
          <a:noAutofit/>
        </a:bodyPr>
        <a:lstStyle/>
        <a:p>
          <a:pPr marL="0" lvl="0" indent="0" algn="r" defTabSz="889000">
            <a:lnSpc>
              <a:spcPct val="90000"/>
            </a:lnSpc>
            <a:spcBef>
              <a:spcPct val="0"/>
            </a:spcBef>
            <a:spcAft>
              <a:spcPct val="35000"/>
            </a:spcAft>
            <a:buNone/>
          </a:pPr>
          <a:r>
            <a:rPr lang="tr-TR" sz="2000" kern="1200" dirty="0">
              <a:latin typeface="Cambria" panose="02040503050406030204" pitchFamily="18" charset="0"/>
              <a:ea typeface="Cambria" panose="02040503050406030204" pitchFamily="18" charset="0"/>
            </a:rPr>
            <a:t>ENERJİ</a:t>
          </a:r>
        </a:p>
      </dsp:txBody>
      <dsp:txXfrm>
        <a:off x="4296195" y="2873208"/>
        <a:ext cx="3483441" cy="238914"/>
      </dsp:txXfrm>
    </dsp:sp>
    <dsp:sp modelId="{B34E914F-CBDF-4220-B76B-27879A091D70}">
      <dsp:nvSpPr>
        <dsp:cNvPr id="0" name=""/>
        <dsp:cNvSpPr/>
      </dsp:nvSpPr>
      <dsp:spPr>
        <a:xfrm>
          <a:off x="6179272" y="1217162"/>
          <a:ext cx="1710977" cy="3258992"/>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35156" rIns="113792" bIns="113792" numCol="1" spcCol="1270" anchor="t" anchorCtr="0">
          <a:noAutofit/>
        </a:bodyPr>
        <a:lstStyle/>
        <a:p>
          <a:pPr marL="171450" lvl="1" indent="-171450" algn="l" defTabSz="711200">
            <a:lnSpc>
              <a:spcPct val="90000"/>
            </a:lnSpc>
            <a:spcBef>
              <a:spcPct val="0"/>
            </a:spcBef>
            <a:spcAft>
              <a:spcPct val="15000"/>
            </a:spcAft>
            <a:buChar char="•"/>
          </a:pPr>
          <a:r>
            <a:rPr lang="tr-TR" sz="1600" kern="1200" dirty="0">
              <a:solidFill>
                <a:schemeClr val="tx1"/>
              </a:solidFill>
            </a:rPr>
            <a:t>Güç üretim tesisleri</a:t>
          </a:r>
        </a:p>
        <a:p>
          <a:pPr marL="171450" lvl="1" indent="-171450" algn="l" defTabSz="711200">
            <a:lnSpc>
              <a:spcPct val="90000"/>
            </a:lnSpc>
            <a:spcBef>
              <a:spcPct val="0"/>
            </a:spcBef>
            <a:spcAft>
              <a:spcPct val="15000"/>
            </a:spcAft>
            <a:buChar char="•"/>
          </a:pPr>
          <a:r>
            <a:rPr lang="tr-TR" sz="1600" kern="1200" dirty="0">
              <a:solidFill>
                <a:schemeClr val="tx1"/>
              </a:solidFill>
            </a:rPr>
            <a:t>Yenilenebilir enerji üretim tesisleri</a:t>
          </a:r>
        </a:p>
        <a:p>
          <a:pPr marL="171450" lvl="1" indent="-171450" algn="l" defTabSz="711200">
            <a:lnSpc>
              <a:spcPct val="90000"/>
            </a:lnSpc>
            <a:spcBef>
              <a:spcPct val="0"/>
            </a:spcBef>
            <a:spcAft>
              <a:spcPct val="15000"/>
            </a:spcAft>
            <a:buChar char="•"/>
          </a:pPr>
          <a:r>
            <a:rPr lang="tr-TR" sz="1600" kern="1200" dirty="0">
              <a:solidFill>
                <a:schemeClr val="tx1"/>
              </a:solidFill>
            </a:rPr>
            <a:t>Kamu kurumları</a:t>
          </a:r>
        </a:p>
        <a:p>
          <a:pPr marL="171450" lvl="1" indent="-171450" algn="l" defTabSz="711200">
            <a:lnSpc>
              <a:spcPct val="90000"/>
            </a:lnSpc>
            <a:spcBef>
              <a:spcPct val="0"/>
            </a:spcBef>
            <a:spcAft>
              <a:spcPct val="15000"/>
            </a:spcAft>
            <a:buChar char="•"/>
          </a:pPr>
          <a:r>
            <a:rPr lang="tr-TR" sz="1600" kern="1200" dirty="0">
              <a:solidFill>
                <a:schemeClr val="tx1"/>
              </a:solidFill>
            </a:rPr>
            <a:t>Enerji sektörü</a:t>
          </a:r>
        </a:p>
        <a:p>
          <a:pPr marL="171450" lvl="1" indent="-171450" algn="l" defTabSz="711200">
            <a:lnSpc>
              <a:spcPct val="90000"/>
            </a:lnSpc>
            <a:spcBef>
              <a:spcPct val="0"/>
            </a:spcBef>
            <a:spcAft>
              <a:spcPct val="15000"/>
            </a:spcAft>
            <a:buChar char="•"/>
          </a:pPr>
          <a:endParaRPr lang="tr-TR" sz="1600" kern="1200" dirty="0"/>
        </a:p>
        <a:p>
          <a:pPr marL="171450" lvl="1" indent="-171450" algn="l" defTabSz="711200">
            <a:lnSpc>
              <a:spcPct val="90000"/>
            </a:lnSpc>
            <a:spcBef>
              <a:spcPct val="0"/>
            </a:spcBef>
            <a:spcAft>
              <a:spcPct val="15000"/>
            </a:spcAft>
            <a:buChar char="•"/>
          </a:pPr>
          <a:endParaRPr lang="tr-TR" sz="1600" kern="1200" dirty="0"/>
        </a:p>
      </dsp:txBody>
      <dsp:txXfrm>
        <a:off x="6179272" y="1217162"/>
        <a:ext cx="1710977" cy="3258992"/>
      </dsp:txXfrm>
    </dsp:sp>
    <dsp:sp modelId="{79E436CE-21D2-48B3-87D2-1D77F0771247}">
      <dsp:nvSpPr>
        <dsp:cNvPr id="0" name=""/>
        <dsp:cNvSpPr/>
      </dsp:nvSpPr>
      <dsp:spPr>
        <a:xfrm>
          <a:off x="6167631" y="425562"/>
          <a:ext cx="533268" cy="533268"/>
        </a:xfrm>
        <a:prstGeom prst="rect">
          <a:avLst/>
        </a:prstGeom>
        <a:solidFill>
          <a:schemeClr val="accent5">
            <a:tint val="50000"/>
            <a:hueOff val="-10682366"/>
            <a:satOff val="47617"/>
            <a:lumOff val="42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36433" indent="0" algn="ctr">
              <a:buNone/>
              <a:defRPr>
                <a:solidFill>
                  <a:schemeClr val="tx1">
                    <a:tint val="75000"/>
                  </a:schemeClr>
                </a:solidFill>
              </a:defRPr>
            </a:lvl2pPr>
            <a:lvl3pPr marL="1072866" indent="0" algn="ctr">
              <a:buNone/>
              <a:defRPr>
                <a:solidFill>
                  <a:schemeClr val="tx1">
                    <a:tint val="75000"/>
                  </a:schemeClr>
                </a:solidFill>
              </a:defRPr>
            </a:lvl3pPr>
            <a:lvl4pPr marL="1609298" indent="0" algn="ctr">
              <a:buNone/>
              <a:defRPr>
                <a:solidFill>
                  <a:schemeClr val="tx1">
                    <a:tint val="75000"/>
                  </a:schemeClr>
                </a:solidFill>
              </a:defRPr>
            </a:lvl4pPr>
            <a:lvl5pPr marL="2145731" indent="0" algn="ctr">
              <a:buNone/>
              <a:defRPr>
                <a:solidFill>
                  <a:schemeClr val="tx1">
                    <a:tint val="75000"/>
                  </a:schemeClr>
                </a:solidFill>
              </a:defRPr>
            </a:lvl5pPr>
            <a:lvl6pPr marL="2682164" indent="0" algn="ctr">
              <a:buNone/>
              <a:defRPr>
                <a:solidFill>
                  <a:schemeClr val="tx1">
                    <a:tint val="75000"/>
                  </a:schemeClr>
                </a:solidFill>
              </a:defRPr>
            </a:lvl6pPr>
            <a:lvl7pPr marL="3218597" indent="0" algn="ctr">
              <a:buNone/>
              <a:defRPr>
                <a:solidFill>
                  <a:schemeClr val="tx1">
                    <a:tint val="75000"/>
                  </a:schemeClr>
                </a:solidFill>
              </a:defRPr>
            </a:lvl7pPr>
            <a:lvl8pPr marL="3755029" indent="0" algn="ctr">
              <a:buNone/>
              <a:defRPr>
                <a:solidFill>
                  <a:schemeClr val="tx1">
                    <a:tint val="75000"/>
                  </a:schemeClr>
                </a:solidFill>
              </a:defRPr>
            </a:lvl8pPr>
            <a:lvl9pPr marL="4291462"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5F2CD3D7-F7D2-6E47-81DA-0FBDE9D42A88}"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84319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5F2CD3D7-F7D2-6E47-81DA-0FBDE9D42A88}"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216470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06375"/>
            <a:ext cx="2228850" cy="4387851"/>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95300" y="206375"/>
            <a:ext cx="6521450" cy="4387851"/>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5F2CD3D7-F7D2-6E47-81DA-0FBDE9D42A88}"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1301032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5F2CD3D7-F7D2-6E47-81DA-0FBDE9D42A88}"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2942643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700" b="1" cap="all"/>
            </a:lvl1pPr>
          </a:lstStyle>
          <a:p>
            <a:r>
              <a:rPr lang="tr-TR"/>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36433" indent="0">
              <a:buNone/>
              <a:defRPr sz="2100">
                <a:solidFill>
                  <a:schemeClr val="tx1">
                    <a:tint val="75000"/>
                  </a:schemeClr>
                </a:solidFill>
              </a:defRPr>
            </a:lvl2pPr>
            <a:lvl3pPr marL="1072866" indent="0">
              <a:buNone/>
              <a:defRPr sz="1900">
                <a:solidFill>
                  <a:schemeClr val="tx1">
                    <a:tint val="75000"/>
                  </a:schemeClr>
                </a:solidFill>
              </a:defRPr>
            </a:lvl3pPr>
            <a:lvl4pPr marL="1609298" indent="0">
              <a:buNone/>
              <a:defRPr sz="1600">
                <a:solidFill>
                  <a:schemeClr val="tx1">
                    <a:tint val="75000"/>
                  </a:schemeClr>
                </a:solidFill>
              </a:defRPr>
            </a:lvl4pPr>
            <a:lvl5pPr marL="2145731" indent="0">
              <a:buNone/>
              <a:defRPr sz="1600">
                <a:solidFill>
                  <a:schemeClr val="tx1">
                    <a:tint val="75000"/>
                  </a:schemeClr>
                </a:solidFill>
              </a:defRPr>
            </a:lvl5pPr>
            <a:lvl6pPr marL="2682164" indent="0">
              <a:buNone/>
              <a:defRPr sz="1600">
                <a:solidFill>
                  <a:schemeClr val="tx1">
                    <a:tint val="75000"/>
                  </a:schemeClr>
                </a:solidFill>
              </a:defRPr>
            </a:lvl6pPr>
            <a:lvl7pPr marL="3218597" indent="0">
              <a:buNone/>
              <a:defRPr sz="1600">
                <a:solidFill>
                  <a:schemeClr val="tx1">
                    <a:tint val="75000"/>
                  </a:schemeClr>
                </a:solidFill>
              </a:defRPr>
            </a:lvl7pPr>
            <a:lvl8pPr marL="3755029" indent="0">
              <a:buNone/>
              <a:defRPr sz="1600">
                <a:solidFill>
                  <a:schemeClr val="tx1">
                    <a:tint val="75000"/>
                  </a:schemeClr>
                </a:solidFill>
              </a:defRPr>
            </a:lvl8pPr>
            <a:lvl9pPr marL="4291462" indent="0">
              <a:buNone/>
              <a:defRPr sz="16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5F2CD3D7-F7D2-6E47-81DA-0FBDE9D42A88}"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3802113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9530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503555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5F2CD3D7-F7D2-6E47-81DA-0FBDE9D42A88}"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2697940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9"/>
            <a:ext cx="8915400" cy="1143000"/>
          </a:xfrm>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95300" y="1535113"/>
            <a:ext cx="437687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lang="tr-TR"/>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5032112" y="1535113"/>
            <a:ext cx="437859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lang="tr-TR"/>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5F2CD3D7-F7D2-6E47-81DA-0FBDE9D42A88}"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3924285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5F2CD3D7-F7D2-6E47-81DA-0FBDE9D42A88}"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285704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CD3D7-F7D2-6E47-81DA-0FBDE9D42A88}"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3949267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49"/>
            <a:ext cx="3259006" cy="1162051"/>
          </a:xfrm>
        </p:spPr>
        <p:txBody>
          <a:bodyPr anchor="b"/>
          <a:lstStyle>
            <a:lvl1pPr algn="l">
              <a:defRPr sz="2300" b="1"/>
            </a:lvl1pPr>
          </a:lstStyle>
          <a:p>
            <a:r>
              <a:rPr lang="tr-TR"/>
              <a:t>Click to edit Master title style</a:t>
            </a:r>
            <a:endParaRPr lang="en-US"/>
          </a:p>
        </p:txBody>
      </p:sp>
      <p:sp>
        <p:nvSpPr>
          <p:cNvPr id="3" name="Content Placeholder 2"/>
          <p:cNvSpPr>
            <a:spLocks noGrp="1"/>
          </p:cNvSpPr>
          <p:nvPr>
            <p:ph idx="1"/>
          </p:nvPr>
        </p:nvSpPr>
        <p:spPr>
          <a:xfrm>
            <a:off x="3872971" y="273052"/>
            <a:ext cx="5537729" cy="5853113"/>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95302" y="1435102"/>
            <a:ext cx="3259006" cy="46910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lang="tr-TR"/>
              <a:t>Click to edit Master text styles</a:t>
            </a:r>
          </a:p>
        </p:txBody>
      </p:sp>
      <p:sp>
        <p:nvSpPr>
          <p:cNvPr id="5" name="Date Placeholder 4"/>
          <p:cNvSpPr>
            <a:spLocks noGrp="1"/>
          </p:cNvSpPr>
          <p:nvPr>
            <p:ph type="dt" sz="half" idx="10"/>
          </p:nvPr>
        </p:nvSpPr>
        <p:spPr/>
        <p:txBody>
          <a:bodyPr/>
          <a:lstStyle/>
          <a:p>
            <a:fld id="{5F2CD3D7-F7D2-6E47-81DA-0FBDE9D42A88}"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327104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9"/>
          </a:xfrm>
        </p:spPr>
        <p:txBody>
          <a:bodyPr anchor="b"/>
          <a:lstStyle>
            <a:lvl1pPr algn="l">
              <a:defRPr sz="2300" b="1"/>
            </a:lvl1pPr>
          </a:lstStyle>
          <a:p>
            <a:r>
              <a:rPr lang="tr-TR"/>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800"/>
            </a:lvl1pPr>
            <a:lvl2pPr marL="536433" indent="0">
              <a:buNone/>
              <a:defRPr sz="3300"/>
            </a:lvl2pPr>
            <a:lvl3pPr marL="1072866" indent="0">
              <a:buNone/>
              <a:defRPr sz="2800"/>
            </a:lvl3pPr>
            <a:lvl4pPr marL="1609298" indent="0">
              <a:buNone/>
              <a:defRPr sz="2300"/>
            </a:lvl4pPr>
            <a:lvl5pPr marL="2145731" indent="0">
              <a:buNone/>
              <a:defRPr sz="2300"/>
            </a:lvl5pPr>
            <a:lvl6pPr marL="2682164" indent="0">
              <a:buNone/>
              <a:defRPr sz="2300"/>
            </a:lvl6pPr>
            <a:lvl7pPr marL="3218597" indent="0">
              <a:buNone/>
              <a:defRPr sz="2300"/>
            </a:lvl7pPr>
            <a:lvl8pPr marL="3755029" indent="0">
              <a:buNone/>
              <a:defRPr sz="2300"/>
            </a:lvl8pPr>
            <a:lvl9pPr marL="4291462" indent="0">
              <a:buNone/>
              <a:defRPr sz="2300"/>
            </a:lvl9pPr>
          </a:lstStyle>
          <a:p>
            <a:endParaRPr lang="en-US"/>
          </a:p>
        </p:txBody>
      </p:sp>
      <p:sp>
        <p:nvSpPr>
          <p:cNvPr id="4" name="Text Placeholder 3"/>
          <p:cNvSpPr>
            <a:spLocks noGrp="1"/>
          </p:cNvSpPr>
          <p:nvPr>
            <p:ph type="body" sz="half" idx="2"/>
          </p:nvPr>
        </p:nvSpPr>
        <p:spPr>
          <a:xfrm>
            <a:off x="1941645" y="5367338"/>
            <a:ext cx="5943600" cy="8048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lang="tr-TR"/>
              <a:t>Click to edit Master text styles</a:t>
            </a:r>
          </a:p>
        </p:txBody>
      </p:sp>
      <p:sp>
        <p:nvSpPr>
          <p:cNvPr id="5" name="Date Placeholder 4"/>
          <p:cNvSpPr>
            <a:spLocks noGrp="1"/>
          </p:cNvSpPr>
          <p:nvPr>
            <p:ph type="dt" sz="half" idx="10"/>
          </p:nvPr>
        </p:nvSpPr>
        <p:spPr/>
        <p:txBody>
          <a:bodyPr/>
          <a:lstStyle/>
          <a:p>
            <a:fld id="{5F2CD3D7-F7D2-6E47-81DA-0FBDE9D42A88}"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15327-3240-2A42-852D-63E30CCF53CD}" type="slidenum">
              <a:rPr lang="en-US" smtClean="0"/>
              <a:t>‹#›</a:t>
            </a:fld>
            <a:endParaRPr lang="en-US"/>
          </a:p>
        </p:txBody>
      </p:sp>
    </p:spTree>
    <p:extLst>
      <p:ext uri="{BB962C8B-B14F-4D97-AF65-F5344CB8AC3E}">
        <p14:creationId xmlns:p14="http://schemas.microsoft.com/office/powerpoint/2010/main" val="1873568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9"/>
            <a:ext cx="8915400" cy="1143000"/>
          </a:xfrm>
          <a:prstGeom prst="rect">
            <a:avLst/>
          </a:prstGeom>
        </p:spPr>
        <p:txBody>
          <a:bodyPr vert="horz" lIns="107287" tIns="53643" rIns="107287" bIns="53643"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107287" tIns="53643" rIns="107287" bIns="53643"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107287" tIns="53643" rIns="107287" bIns="53643" rtlCol="0" anchor="ctr"/>
          <a:lstStyle>
            <a:lvl1pPr algn="l">
              <a:defRPr sz="1400">
                <a:solidFill>
                  <a:schemeClr val="tx1">
                    <a:tint val="75000"/>
                  </a:schemeClr>
                </a:solidFill>
              </a:defRPr>
            </a:lvl1pPr>
          </a:lstStyle>
          <a:p>
            <a:fld id="{5F2CD3D7-F7D2-6E47-81DA-0FBDE9D42A88}" type="datetimeFigureOut">
              <a:rPr lang="en-US" smtClean="0"/>
              <a:t>8/4/2026</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107287" tIns="53643" rIns="107287" bIns="53643"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107287" tIns="53643" rIns="107287" bIns="53643" rtlCol="0" anchor="ctr"/>
          <a:lstStyle>
            <a:lvl1pPr algn="r">
              <a:defRPr sz="1400">
                <a:solidFill>
                  <a:schemeClr val="tx1">
                    <a:tint val="75000"/>
                  </a:schemeClr>
                </a:solidFill>
              </a:defRPr>
            </a:lvl1pPr>
          </a:lstStyle>
          <a:p>
            <a:fld id="{F5115327-3240-2A42-852D-63E30CCF53CD}" type="slidenum">
              <a:rPr lang="en-US" smtClean="0"/>
              <a:t>‹#›</a:t>
            </a:fld>
            <a:endParaRPr lang="en-US"/>
          </a:p>
        </p:txBody>
      </p:sp>
    </p:spTree>
    <p:extLst>
      <p:ext uri="{BB962C8B-B14F-4D97-AF65-F5344CB8AC3E}">
        <p14:creationId xmlns:p14="http://schemas.microsoft.com/office/powerpoint/2010/main" val="1705912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36433" rtl="0" eaLnBrk="1" latinLnBrk="0" hangingPunct="1">
        <a:spcBef>
          <a:spcPct val="0"/>
        </a:spcBef>
        <a:buNone/>
        <a:defRPr sz="5200" kern="1200">
          <a:solidFill>
            <a:schemeClr val="tx1"/>
          </a:solidFill>
          <a:latin typeface="+mj-lt"/>
          <a:ea typeface="+mj-ea"/>
          <a:cs typeface="+mj-cs"/>
        </a:defRPr>
      </a:lvl1pPr>
    </p:titleStyle>
    <p:body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p:bodyStyle>
    <p:otherStyle>
      <a:defPPr>
        <a:defRPr lang="en-US"/>
      </a:defPPr>
      <a:lvl1pPr marL="0" algn="l" defTabSz="536433" rtl="0" eaLnBrk="1" latinLnBrk="0" hangingPunct="1">
        <a:defRPr sz="2100" kern="1200">
          <a:solidFill>
            <a:schemeClr val="tx1"/>
          </a:solidFill>
          <a:latin typeface="+mn-lt"/>
          <a:ea typeface="+mn-ea"/>
          <a:cs typeface="+mn-cs"/>
        </a:defRPr>
      </a:lvl1pPr>
      <a:lvl2pPr marL="536433" algn="l" defTabSz="536433" rtl="0" eaLnBrk="1" latinLnBrk="0" hangingPunct="1">
        <a:defRPr sz="2100" kern="1200">
          <a:solidFill>
            <a:schemeClr val="tx1"/>
          </a:solidFill>
          <a:latin typeface="+mn-lt"/>
          <a:ea typeface="+mn-ea"/>
          <a:cs typeface="+mn-cs"/>
        </a:defRPr>
      </a:lvl2pPr>
      <a:lvl3pPr marL="1072866" algn="l" defTabSz="536433" rtl="0" eaLnBrk="1" latinLnBrk="0" hangingPunct="1">
        <a:defRPr sz="2100" kern="1200">
          <a:solidFill>
            <a:schemeClr val="tx1"/>
          </a:solidFill>
          <a:latin typeface="+mn-lt"/>
          <a:ea typeface="+mn-ea"/>
          <a:cs typeface="+mn-cs"/>
        </a:defRPr>
      </a:lvl3pPr>
      <a:lvl4pPr marL="1609298" algn="l" defTabSz="536433" rtl="0" eaLnBrk="1" latinLnBrk="0" hangingPunct="1">
        <a:defRPr sz="2100" kern="1200">
          <a:solidFill>
            <a:schemeClr val="tx1"/>
          </a:solidFill>
          <a:latin typeface="+mn-lt"/>
          <a:ea typeface="+mn-ea"/>
          <a:cs typeface="+mn-cs"/>
        </a:defRPr>
      </a:lvl4pPr>
      <a:lvl5pPr marL="2145731" algn="l" defTabSz="536433" rtl="0" eaLnBrk="1" latinLnBrk="0" hangingPunct="1">
        <a:defRPr sz="2100" kern="1200">
          <a:solidFill>
            <a:schemeClr val="tx1"/>
          </a:solidFill>
          <a:latin typeface="+mn-lt"/>
          <a:ea typeface="+mn-ea"/>
          <a:cs typeface="+mn-cs"/>
        </a:defRPr>
      </a:lvl5pPr>
      <a:lvl6pPr marL="2682164" algn="l" defTabSz="536433" rtl="0" eaLnBrk="1" latinLnBrk="0" hangingPunct="1">
        <a:defRPr sz="2100" kern="1200">
          <a:solidFill>
            <a:schemeClr val="tx1"/>
          </a:solidFill>
          <a:latin typeface="+mn-lt"/>
          <a:ea typeface="+mn-ea"/>
          <a:cs typeface="+mn-cs"/>
        </a:defRPr>
      </a:lvl6pPr>
      <a:lvl7pPr marL="3218597" algn="l" defTabSz="536433" rtl="0" eaLnBrk="1" latinLnBrk="0" hangingPunct="1">
        <a:defRPr sz="2100" kern="1200">
          <a:solidFill>
            <a:schemeClr val="tx1"/>
          </a:solidFill>
          <a:latin typeface="+mn-lt"/>
          <a:ea typeface="+mn-ea"/>
          <a:cs typeface="+mn-cs"/>
        </a:defRPr>
      </a:lvl7pPr>
      <a:lvl8pPr marL="3755029" algn="l" defTabSz="536433" rtl="0" eaLnBrk="1" latinLnBrk="0" hangingPunct="1">
        <a:defRPr sz="2100" kern="1200">
          <a:solidFill>
            <a:schemeClr val="tx1"/>
          </a:solidFill>
          <a:latin typeface="+mn-lt"/>
          <a:ea typeface="+mn-ea"/>
          <a:cs typeface="+mn-cs"/>
        </a:defRPr>
      </a:lvl8pPr>
      <a:lvl9pPr marL="4291462" algn="l" defTabSz="53643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mailto:aercetin@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1.xml.rels><?xml version="1.0" encoding="UTF-8" standalone="yes"?>
<Relationships xmlns="http://schemas.openxmlformats.org/package/2006/relationships"><Relationship Id="rId3" Type="http://schemas.openxmlformats.org/officeDocument/2006/relationships/hyperlink" Target="mailto:omurkizilgol@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hyperlink" Target="mailto:stamer@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hyperlink" Target="mailto:ukarabulut@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eg"/></Relationships>
</file>

<file path=ppt/slides/_rels/slide34.xml.rels><?xml version="1.0" encoding="UTF-8" standalone="yes"?>
<Relationships xmlns="http://schemas.openxmlformats.org/package/2006/relationships"><Relationship Id="rId3" Type="http://schemas.openxmlformats.org/officeDocument/2006/relationships/hyperlink" Target="mailto:stamer@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1.jpg"/></Relationships>
</file>

<file path=ppt/slides/_rels/slide35.xml.rels><?xml version="1.0" encoding="UTF-8" standalone="yes"?>
<Relationships xmlns="http://schemas.openxmlformats.org/package/2006/relationships"><Relationship Id="rId3" Type="http://schemas.openxmlformats.org/officeDocument/2006/relationships/hyperlink" Target="mailto:stamer@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hyperlink" Target="mailto:ukarabulut@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jpg"/><Relationship Id="rId4" Type="http://schemas.openxmlformats.org/officeDocument/2006/relationships/image" Target="../media/image20.jpeg"/></Relationships>
</file>

<file path=ppt/slides/_rels/slide37.xml.rels><?xml version="1.0" encoding="UTF-8" standalone="yes"?>
<Relationships xmlns="http://schemas.openxmlformats.org/package/2006/relationships"><Relationship Id="rId3" Type="http://schemas.openxmlformats.org/officeDocument/2006/relationships/hyperlink" Target="mailto:ukarabulut@bandirma.edu.tr"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 </a:t>
            </a:r>
            <a:endParaRPr lang="en-US" dirty="0"/>
          </a:p>
        </p:txBody>
      </p:sp>
      <p:pic>
        <p:nvPicPr>
          <p:cNvPr id="4" name="Picture 3" descr="SUNUM POWERPOINT-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Subtitle 2"/>
          <p:cNvSpPr>
            <a:spLocks noGrp="1"/>
          </p:cNvSpPr>
          <p:nvPr>
            <p:ph type="subTitle" idx="1"/>
          </p:nvPr>
        </p:nvSpPr>
        <p:spPr>
          <a:xfrm>
            <a:off x="1437055" y="4076302"/>
            <a:ext cx="6934200" cy="1281086"/>
          </a:xfrm>
        </p:spPr>
        <p:txBody>
          <a:bodyPr>
            <a:normAutofit fontScale="77500" lnSpcReduction="20000"/>
          </a:bodyPr>
          <a:lstStyle/>
          <a:p>
            <a:r>
              <a:rPr lang="tr-TR" b="1" dirty="0">
                <a:solidFill>
                  <a:schemeClr val="bg1"/>
                </a:solidFill>
              </a:rPr>
              <a:t>DENİZCİLİK FAKÜLTESİ</a:t>
            </a:r>
          </a:p>
          <a:p>
            <a:r>
              <a:rPr lang="tr-TR" b="1" dirty="0">
                <a:solidFill>
                  <a:schemeClr val="bg1"/>
                </a:solidFill>
              </a:rPr>
              <a:t>GEMİ İNŞAATI VE GEMİ MAKİNELERİ MÜHENDİSLİĞİ PROGRAMI</a:t>
            </a:r>
            <a:endParaRPr lang="en-US" b="1" dirty="0">
              <a:solidFill>
                <a:schemeClr val="bg1"/>
              </a:solidFill>
            </a:endParaRPr>
          </a:p>
        </p:txBody>
      </p:sp>
      <p:sp>
        <p:nvSpPr>
          <p:cNvPr id="5" name="Metin kutusu 4"/>
          <p:cNvSpPr txBox="1"/>
          <p:nvPr/>
        </p:nvSpPr>
        <p:spPr>
          <a:xfrm>
            <a:off x="1838325" y="5457448"/>
            <a:ext cx="6257925" cy="523220"/>
          </a:xfrm>
          <a:prstGeom prst="rect">
            <a:avLst/>
          </a:prstGeom>
          <a:noFill/>
        </p:spPr>
        <p:txBody>
          <a:bodyPr wrap="square" rtlCol="0">
            <a:spAutoFit/>
          </a:bodyPr>
          <a:lstStyle/>
          <a:p>
            <a:pPr algn="ctr"/>
            <a:r>
              <a:rPr lang="tr-TR" sz="2800" b="1" dirty="0">
                <a:solidFill>
                  <a:schemeClr val="tx2">
                    <a:lumMod val="20000"/>
                    <a:lumOff val="80000"/>
                  </a:schemeClr>
                </a:solidFill>
              </a:rPr>
              <a:t>TANITIM SUNUMU</a:t>
            </a:r>
            <a:endParaRPr lang="tr-TR" sz="1800" b="1" dirty="0">
              <a:solidFill>
                <a:schemeClr val="tx2">
                  <a:lumMod val="20000"/>
                  <a:lumOff val="80000"/>
                </a:schemeClr>
              </a:solidFill>
            </a:endParaRPr>
          </a:p>
        </p:txBody>
      </p:sp>
    </p:spTree>
    <p:extLst>
      <p:ext uri="{BB962C8B-B14F-4D97-AF65-F5344CB8AC3E}">
        <p14:creationId xmlns:p14="http://schemas.microsoft.com/office/powerpoint/2010/main" val="2329037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KAZANIM BASAMAKLARI</a:t>
            </a:r>
            <a:endParaRPr lang="en-US" sz="2400" b="1" dirty="0">
              <a:solidFill>
                <a:srgbClr val="002060"/>
              </a:solidFill>
            </a:endParaRPr>
          </a:p>
        </p:txBody>
      </p:sp>
      <p:grpSp>
        <p:nvGrpSpPr>
          <p:cNvPr id="7" name="Grup 6"/>
          <p:cNvGrpSpPr/>
          <p:nvPr/>
        </p:nvGrpSpPr>
        <p:grpSpPr>
          <a:xfrm>
            <a:off x="1743075" y="1801283"/>
            <a:ext cx="7956781" cy="5418667"/>
            <a:chOff x="2493540" y="1439333"/>
            <a:chExt cx="8294203" cy="5418667"/>
          </a:xfrm>
        </p:grpSpPr>
        <p:graphicFrame>
          <p:nvGraphicFramePr>
            <p:cNvPr id="8" name="Diyagram 7"/>
            <p:cNvGraphicFramePr/>
            <p:nvPr>
              <p:extLst>
                <p:ext uri="{D42A27DB-BD31-4B8C-83A1-F6EECF244321}">
                  <p14:modId xmlns:p14="http://schemas.microsoft.com/office/powerpoint/2010/main" val="3213462034"/>
                </p:ext>
              </p:extLst>
            </p:nvPr>
          </p:nvGraphicFramePr>
          <p:xfrm>
            <a:off x="2493540" y="1439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Düz Ok Bağlayıcısı 8"/>
            <p:cNvCxnSpPr/>
            <p:nvPr/>
          </p:nvCxnSpPr>
          <p:spPr>
            <a:xfrm flipV="1">
              <a:off x="2699657" y="3864429"/>
              <a:ext cx="8088086" cy="1861458"/>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306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25538"/>
            <a:ext cx="6934200" cy="406228"/>
          </a:xfrm>
          <a:prstGeom prst="rect">
            <a:avLst/>
          </a:prstGeom>
        </p:spPr>
        <p:txBody>
          <a:bodyPr vert="horz" lIns="107287" tIns="53643" rIns="107287" bIns="53643" rtlCol="0">
            <a:normAutofit fontScale="92500" lnSpcReduction="20000"/>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MÜHENDİSLİK FORMASYONU</a:t>
            </a:r>
            <a:endParaRPr lang="en-US" sz="2400" b="1" dirty="0">
              <a:solidFill>
                <a:srgbClr val="002060"/>
              </a:solidFill>
            </a:endParaRPr>
          </a:p>
        </p:txBody>
      </p:sp>
      <p:graphicFrame>
        <p:nvGraphicFramePr>
          <p:cNvPr id="7" name="Diyagram 6"/>
          <p:cNvGraphicFramePr/>
          <p:nvPr>
            <p:extLst>
              <p:ext uri="{D42A27DB-BD31-4B8C-83A1-F6EECF244321}">
                <p14:modId xmlns:p14="http://schemas.microsoft.com/office/powerpoint/2010/main" val="4110519186"/>
              </p:ext>
            </p:extLst>
          </p:nvPr>
        </p:nvGraphicFramePr>
        <p:xfrm>
          <a:off x="4004948" y="1304392"/>
          <a:ext cx="7630446" cy="4206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Resim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725" y="1731902"/>
            <a:ext cx="5273454" cy="3506847"/>
          </a:xfrm>
          <a:prstGeom prst="rect">
            <a:avLst/>
          </a:prstGeom>
        </p:spPr>
      </p:pic>
    </p:spTree>
    <p:extLst>
      <p:ext uri="{BB962C8B-B14F-4D97-AF65-F5344CB8AC3E}">
        <p14:creationId xmlns:p14="http://schemas.microsoft.com/office/powerpoint/2010/main" val="3993564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YÖNETİCİLİK FORMASYONU</a:t>
            </a:r>
            <a:endParaRPr lang="en-US" sz="2400" b="1" dirty="0">
              <a:solidFill>
                <a:srgbClr val="002060"/>
              </a:solidFill>
            </a:endParaRPr>
          </a:p>
        </p:txBody>
      </p:sp>
      <p:graphicFrame>
        <p:nvGraphicFramePr>
          <p:cNvPr id="7" name="Diyagram 6"/>
          <p:cNvGraphicFramePr/>
          <p:nvPr>
            <p:extLst>
              <p:ext uri="{D42A27DB-BD31-4B8C-83A1-F6EECF244321}">
                <p14:modId xmlns:p14="http://schemas.microsoft.com/office/powerpoint/2010/main" val="1457326858"/>
              </p:ext>
            </p:extLst>
          </p:nvPr>
        </p:nvGraphicFramePr>
        <p:xfrm>
          <a:off x="1418871" y="1966244"/>
          <a:ext cx="6934200" cy="3140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625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5"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MESLEĞE BAĞLI DONANIM</a:t>
            </a:r>
            <a:endParaRPr lang="en-US" sz="2400" b="1" dirty="0">
              <a:solidFill>
                <a:srgbClr val="002060"/>
              </a:solidFill>
            </a:endParaRPr>
          </a:p>
        </p:txBody>
      </p:sp>
      <p:graphicFrame>
        <p:nvGraphicFramePr>
          <p:cNvPr id="12" name="Diyagram 11"/>
          <p:cNvGraphicFramePr/>
          <p:nvPr>
            <p:extLst>
              <p:ext uri="{D42A27DB-BD31-4B8C-83A1-F6EECF244321}">
                <p14:modId xmlns:p14="http://schemas.microsoft.com/office/powerpoint/2010/main" val="3735176575"/>
              </p:ext>
            </p:extLst>
          </p:nvPr>
        </p:nvGraphicFramePr>
        <p:xfrm>
          <a:off x="1171895" y="1273427"/>
          <a:ext cx="7758346" cy="5085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3855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KİŞİSEL GELİŞİM</a:t>
            </a:r>
            <a:endParaRPr lang="en-US" sz="2400" b="1" dirty="0">
              <a:solidFill>
                <a:srgbClr val="002060"/>
              </a:solidFill>
            </a:endParaRPr>
          </a:p>
        </p:txBody>
      </p:sp>
      <p:graphicFrame>
        <p:nvGraphicFramePr>
          <p:cNvPr id="7" name="Diyagram 6"/>
          <p:cNvGraphicFramePr/>
          <p:nvPr>
            <p:extLst>
              <p:ext uri="{D42A27DB-BD31-4B8C-83A1-F6EECF244321}">
                <p14:modId xmlns:p14="http://schemas.microsoft.com/office/powerpoint/2010/main" val="287276582"/>
              </p:ext>
            </p:extLst>
          </p:nvPr>
        </p:nvGraphicFramePr>
        <p:xfrm>
          <a:off x="647114" y="1870994"/>
          <a:ext cx="8787206" cy="444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0221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GENEL ÇALIŞMA ALANLARI</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2367135242"/>
              </p:ext>
            </p:extLst>
          </p:nvPr>
        </p:nvGraphicFramePr>
        <p:xfrm>
          <a:off x="1171895" y="1227666"/>
          <a:ext cx="8024859" cy="5468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2" descr="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69875" y="1638510"/>
            <a:ext cx="547426" cy="5963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67992" y="1517900"/>
            <a:ext cx="693807" cy="75578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
            <a:extLst>
              <a:ext uri="{FF2B5EF4-FFF2-40B4-BE49-F238E27FC236}">
                <a16:creationId xmlns:a16="http://schemas.microsoft.com/office/drawing/2014/main" id="{A325FD17-25A5-3475-5BCD-6D11DB760E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974" y="1517900"/>
            <a:ext cx="693807" cy="7557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
            <a:extLst>
              <a:ext uri="{FF2B5EF4-FFF2-40B4-BE49-F238E27FC236}">
                <a16:creationId xmlns:a16="http://schemas.microsoft.com/office/drawing/2014/main" id="{29C4793C-2520-E753-6FD8-5D71284618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6098" y="1517900"/>
            <a:ext cx="693807" cy="755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010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ln w="0"/>
                <a:solidFill>
                  <a:srgbClr val="002060"/>
                </a:solidFill>
                <a:latin typeface="+mj-lt"/>
              </a:rPr>
              <a:t>Eğitim – Öğretim ve Sınavlarla İlgili Bilgiler</a:t>
            </a:r>
            <a:endParaRPr lang="en-US" sz="2400" b="1" dirty="0">
              <a:solidFill>
                <a:srgbClr val="002060"/>
              </a:solidFill>
              <a:latin typeface="+mj-lt"/>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İçerik Yer Tutucusu 2"/>
          <p:cNvSpPr>
            <a:spLocks noGrp="1"/>
          </p:cNvSpPr>
          <p:nvPr>
            <p:ph idx="1"/>
          </p:nvPr>
        </p:nvSpPr>
        <p:spPr>
          <a:xfrm>
            <a:off x="528707" y="1491515"/>
            <a:ext cx="8854443" cy="5021827"/>
          </a:xfrm>
          <a:ln>
            <a:noFill/>
          </a:ln>
        </p:spPr>
        <p:style>
          <a:lnRef idx="2">
            <a:schemeClr val="accent5"/>
          </a:lnRef>
          <a:fillRef idx="1">
            <a:schemeClr val="lt1"/>
          </a:fillRef>
          <a:effectRef idx="0">
            <a:schemeClr val="accent5"/>
          </a:effectRef>
          <a:fontRef idx="minor">
            <a:schemeClr val="dk1"/>
          </a:fontRef>
        </p:style>
        <p:txBody>
          <a:bodyPr>
            <a:noAutofit/>
          </a:bodyPr>
          <a:lstStyle/>
          <a:p>
            <a:pPr>
              <a:lnSpc>
                <a:spcPct val="110000"/>
              </a:lnSpc>
              <a:spcBef>
                <a:spcPts val="600"/>
              </a:spcBef>
              <a:spcAft>
                <a:spcPts val="600"/>
              </a:spcAft>
            </a:pPr>
            <a:r>
              <a:rPr lang="tr-TR" sz="2000" dirty="0">
                <a:ln w="0"/>
                <a:solidFill>
                  <a:schemeClr val="tx1"/>
                </a:solidFill>
                <a:latin typeface="+mj-lt"/>
                <a:ea typeface="Calibri" panose="020F0502020204030204" pitchFamily="34" charset="0"/>
                <a:cs typeface="Calibri" panose="020F0502020204030204" pitchFamily="34" charset="0"/>
              </a:rPr>
              <a:t>Üniversitemizde her akademik yıl, bahar ve güz olmak üzere iki yarıyıldan oluşur.</a:t>
            </a:r>
          </a:p>
          <a:p>
            <a:pPr>
              <a:lnSpc>
                <a:spcPct val="110000"/>
              </a:lnSpc>
              <a:spcBef>
                <a:spcPts val="600"/>
              </a:spcBef>
              <a:spcAft>
                <a:spcPts val="600"/>
              </a:spcAft>
            </a:pPr>
            <a:r>
              <a:rPr lang="tr-TR" sz="2000" dirty="0">
                <a:ln w="0"/>
                <a:solidFill>
                  <a:schemeClr val="tx1"/>
                </a:solidFill>
                <a:latin typeface="+mj-lt"/>
                <a:ea typeface="Calibri" panose="020F0502020204030204" pitchFamily="34" charset="0"/>
                <a:cs typeface="Calibri" panose="020F0502020204030204" pitchFamily="34" charset="0"/>
              </a:rPr>
              <a:t>Her öğrencinin bir danışmanı vardır.</a:t>
            </a:r>
          </a:p>
          <a:p>
            <a:pPr>
              <a:lnSpc>
                <a:spcPct val="110000"/>
              </a:lnSpc>
              <a:spcBef>
                <a:spcPts val="600"/>
              </a:spcBef>
              <a:spcAft>
                <a:spcPts val="600"/>
              </a:spcAft>
            </a:pPr>
            <a:r>
              <a:rPr lang="tr-TR" sz="2000" dirty="0">
                <a:ln w="0"/>
                <a:solidFill>
                  <a:schemeClr val="tx1"/>
                </a:solidFill>
                <a:latin typeface="+mj-lt"/>
                <a:ea typeface="Calibri" panose="020F0502020204030204" pitchFamily="34" charset="0"/>
                <a:cs typeface="Calibri" panose="020F0502020204030204" pitchFamily="34" charset="0"/>
              </a:rPr>
              <a:t>Her yarıyılın başında (1. dönem hariç) danışman aracılığıyla ders seçimi ve kayıt yenileme yapılır.</a:t>
            </a:r>
          </a:p>
          <a:p>
            <a:pPr>
              <a:lnSpc>
                <a:spcPct val="110000"/>
              </a:lnSpc>
              <a:spcBef>
                <a:spcPts val="600"/>
              </a:spcBef>
              <a:spcAft>
                <a:spcPts val="600"/>
              </a:spcAft>
            </a:pPr>
            <a:r>
              <a:rPr lang="tr-TR" sz="2000" dirty="0">
                <a:ln w="0"/>
                <a:solidFill>
                  <a:schemeClr val="tx1"/>
                </a:solidFill>
                <a:latin typeface="+mj-lt"/>
                <a:ea typeface="Calibri" panose="020F0502020204030204" pitchFamily="34" charset="0"/>
                <a:cs typeface="Calibri" panose="020F0502020204030204" pitchFamily="34" charset="0"/>
              </a:rPr>
              <a:t>İkinci yarıyıl sonundan itibaren her yarıyıl sonunda genel not ortalaması 1,80’in altında olan ön lisans ve lisans öğrencileri, takip eden yarıyılda en fazla 24 kredilik derse kayıt yaptırabilirler. </a:t>
            </a:r>
          </a:p>
          <a:p>
            <a:pPr>
              <a:lnSpc>
                <a:spcPct val="110000"/>
              </a:lnSpc>
              <a:spcBef>
                <a:spcPts val="600"/>
              </a:spcBef>
              <a:spcAft>
                <a:spcPts val="600"/>
              </a:spcAft>
            </a:pPr>
            <a:r>
              <a:rPr lang="tr-TR" sz="2000" dirty="0">
                <a:ln w="0"/>
                <a:solidFill>
                  <a:schemeClr val="tx1"/>
                </a:solidFill>
                <a:latin typeface="+mj-lt"/>
                <a:ea typeface="Calibri" panose="020F0502020204030204" pitchFamily="34" charset="0"/>
                <a:cs typeface="Calibri" panose="020F0502020204030204" pitchFamily="34" charset="0"/>
              </a:rPr>
              <a:t>Genel not ortalaması her yarıyıl sonunda 1,80 ve üzerinde olan ön lisans ve lisans öğrencileri ise takip eden yarıyılda en fazla 30 kredilik derse kayıt yaptırabilirler. </a:t>
            </a:r>
          </a:p>
        </p:txBody>
      </p:sp>
    </p:spTree>
    <p:extLst>
      <p:ext uri="{BB962C8B-B14F-4D97-AF65-F5344CB8AC3E}">
        <p14:creationId xmlns:p14="http://schemas.microsoft.com/office/powerpoint/2010/main" val="3463894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ln w="0"/>
                <a:solidFill>
                  <a:srgbClr val="002060"/>
                </a:solidFill>
                <a:latin typeface="+mj-lt"/>
              </a:rPr>
              <a:t>Eğitim – Öğretim ve Sınavlarla İlgili Bilgiler</a:t>
            </a:r>
            <a:endParaRPr lang="en-US" sz="2400" b="1" dirty="0">
              <a:solidFill>
                <a:srgbClr val="002060"/>
              </a:solidFill>
              <a:latin typeface="+mj-lt"/>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İçerik Yer Tutucusu 2"/>
          <p:cNvSpPr>
            <a:spLocks noGrp="1"/>
          </p:cNvSpPr>
          <p:nvPr>
            <p:ph idx="1"/>
          </p:nvPr>
        </p:nvSpPr>
        <p:spPr>
          <a:xfrm>
            <a:off x="436099" y="1806445"/>
            <a:ext cx="9214338" cy="4438041"/>
          </a:xfrm>
          <a:ln>
            <a:noFill/>
          </a:ln>
        </p:spPr>
        <p:style>
          <a:lnRef idx="2">
            <a:schemeClr val="accent5"/>
          </a:lnRef>
          <a:fillRef idx="1">
            <a:schemeClr val="lt1"/>
          </a:fillRef>
          <a:effectRef idx="0">
            <a:schemeClr val="accent5"/>
          </a:effectRef>
          <a:fontRef idx="minor">
            <a:schemeClr val="dk1"/>
          </a:fontRef>
        </p:style>
        <p:txBody>
          <a:bodyPr>
            <a:normAutofit/>
          </a:bodyPr>
          <a:lstStyle/>
          <a:p>
            <a:pPr>
              <a:lnSpc>
                <a:spcPct val="100000"/>
              </a:lnSpc>
              <a:spcBef>
                <a:spcPts val="600"/>
              </a:spcBef>
              <a:spcAft>
                <a:spcPts val="600"/>
              </a:spcAft>
            </a:pPr>
            <a:r>
              <a:rPr lang="tr-TR" sz="2000" dirty="0">
                <a:ln w="0"/>
                <a:solidFill>
                  <a:schemeClr val="tx1"/>
                </a:solidFill>
                <a:latin typeface="+mj-lt"/>
                <a:ea typeface="Cambria" panose="02040503050406030204" pitchFamily="18" charset="0"/>
              </a:rPr>
              <a:t>Güz ve bahar yarıyılları dışında, ilgili birim kurullarının teklifi ve Senatonun kararı  ile yaz okulu açılabilir. Yaz okulu uygulaması, ilgili mevzuat hükümleri çerçevesinde yapılır.</a:t>
            </a:r>
          </a:p>
          <a:p>
            <a:pPr>
              <a:lnSpc>
                <a:spcPct val="100000"/>
              </a:lnSpc>
              <a:spcBef>
                <a:spcPts val="600"/>
              </a:spcBef>
              <a:spcAft>
                <a:spcPts val="600"/>
              </a:spcAft>
            </a:pPr>
            <a:r>
              <a:rPr lang="tr-TR" sz="2000" dirty="0">
                <a:ln w="0"/>
                <a:solidFill>
                  <a:schemeClr val="tx1"/>
                </a:solidFill>
                <a:latin typeface="+mj-lt"/>
                <a:ea typeface="Cambria" panose="02040503050406030204" pitchFamily="18" charset="0"/>
              </a:rPr>
              <a:t>Yaz okulu döneminde alınan derslerin kredileri ne olursa olsun öğrencinin kayıtlı olduğu programdaki kredileri esas alınır. Öğrenci kayıtlı bulunduğu üniversitedeki biriminden ilgili dersi veren öğretim elemanı ve bölüm başkanının, derslerin eşdeğer olduğuna ilişkin yazılı onay almak ve YÖK’ün belirlediği esaslara uymak zorundadır.</a:t>
            </a:r>
          </a:p>
        </p:txBody>
      </p:sp>
    </p:spTree>
    <p:extLst>
      <p:ext uri="{BB962C8B-B14F-4D97-AF65-F5344CB8AC3E}">
        <p14:creationId xmlns:p14="http://schemas.microsoft.com/office/powerpoint/2010/main" val="3433558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ln w="0"/>
                <a:solidFill>
                  <a:srgbClr val="002060"/>
                </a:solidFill>
                <a:latin typeface="Constantia" panose="02030602050306030303" pitchFamily="18" charset="0"/>
              </a:rPr>
              <a:t>Eğitim – Öğretim ve Sınavlarla İlgili Bilgiler</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İçerik Yer Tutucusu 2"/>
          <p:cNvSpPr>
            <a:spLocks noGrp="1"/>
          </p:cNvSpPr>
          <p:nvPr>
            <p:ph idx="1"/>
          </p:nvPr>
        </p:nvSpPr>
        <p:spPr>
          <a:xfrm>
            <a:off x="265528" y="1459521"/>
            <a:ext cx="9370840" cy="5194497"/>
          </a:xfrm>
        </p:spPr>
        <p:txBody>
          <a:bodyPr>
            <a:noAutofit/>
          </a:bodyPr>
          <a:lstStyle/>
          <a:p>
            <a:pPr>
              <a:lnSpc>
                <a:spcPct val="100000"/>
              </a:lnSpc>
              <a:spcBef>
                <a:spcPts val="600"/>
              </a:spcBef>
              <a:spcAft>
                <a:spcPts val="600"/>
              </a:spcAft>
            </a:pPr>
            <a:r>
              <a:rPr lang="tr-TR" sz="2000" dirty="0">
                <a:ln w="0"/>
                <a:latin typeface="+mj-lt"/>
                <a:ea typeface="Cambria" panose="02040503050406030204" pitchFamily="18" charset="0"/>
              </a:rPr>
              <a:t>Yurt içi ve yurt dışı diğer yükseköğretim kurumları arasında yapılan anlaşmalar uyarınca öğrenci değişim programları uygulanabilir.</a:t>
            </a:r>
          </a:p>
          <a:p>
            <a:pPr>
              <a:lnSpc>
                <a:spcPct val="100000"/>
              </a:lnSpc>
              <a:spcBef>
                <a:spcPts val="600"/>
              </a:spcBef>
              <a:spcAft>
                <a:spcPts val="600"/>
              </a:spcAft>
            </a:pPr>
            <a:r>
              <a:rPr lang="tr-TR" sz="2000" dirty="0">
                <a:ln w="0"/>
                <a:latin typeface="+mj-lt"/>
                <a:ea typeface="Cambria" panose="02040503050406030204" pitchFamily="18" charset="0"/>
              </a:rPr>
              <a:t>Bu programlar çerçevesinde öğrenciler bir veya iki yarıyıl yurt içi ve yurt dışındaki üniversitelere gönderilebilirler. </a:t>
            </a:r>
          </a:p>
          <a:p>
            <a:pPr>
              <a:lnSpc>
                <a:spcPct val="100000"/>
              </a:lnSpc>
              <a:spcBef>
                <a:spcPts val="600"/>
              </a:spcBef>
              <a:spcAft>
                <a:spcPts val="600"/>
              </a:spcAft>
            </a:pPr>
            <a:r>
              <a:rPr lang="tr-TR" sz="2000" dirty="0">
                <a:ln w="0"/>
                <a:latin typeface="+mj-lt"/>
                <a:ea typeface="Cambria" panose="02040503050406030204" pitchFamily="18" charset="0"/>
              </a:rPr>
              <a:t>Mevlana Programı kapsamında 11 üniversite ile anlaşma yapılmış olup öğrenci değişim faaliyetleri başlamıştır. </a:t>
            </a:r>
          </a:p>
          <a:p>
            <a:pPr>
              <a:lnSpc>
                <a:spcPct val="100000"/>
              </a:lnSpc>
              <a:spcBef>
                <a:spcPts val="600"/>
              </a:spcBef>
              <a:spcAft>
                <a:spcPts val="600"/>
              </a:spcAft>
            </a:pPr>
            <a:r>
              <a:rPr lang="tr-TR" sz="2000" dirty="0">
                <a:ln w="0"/>
                <a:latin typeface="+mj-lt"/>
                <a:ea typeface="Cambria" panose="02040503050406030204" pitchFamily="18" charset="0"/>
              </a:rPr>
              <a:t>Bölümümüzün Technical </a:t>
            </a:r>
            <a:r>
              <a:rPr lang="tr-TR" sz="2000" dirty="0" err="1">
                <a:ln w="0"/>
                <a:latin typeface="+mj-lt"/>
                <a:ea typeface="Cambria" panose="02040503050406030204" pitchFamily="18" charset="0"/>
              </a:rPr>
              <a:t>University</a:t>
            </a:r>
            <a:r>
              <a:rPr lang="tr-TR" sz="2000" dirty="0">
                <a:ln w="0"/>
                <a:latin typeface="+mj-lt"/>
                <a:ea typeface="Cambria" panose="02040503050406030204" pitchFamily="18" charset="0"/>
              </a:rPr>
              <a:t> of Varna bünyesindeki Naval Architecture </a:t>
            </a:r>
            <a:r>
              <a:rPr lang="tr-TR" sz="2000" dirty="0" err="1">
                <a:ln w="0"/>
                <a:latin typeface="+mj-lt"/>
                <a:ea typeface="Cambria" panose="02040503050406030204" pitchFamily="18" charset="0"/>
              </a:rPr>
              <a:t>and</a:t>
            </a:r>
            <a:r>
              <a:rPr lang="tr-TR" sz="2000" dirty="0">
                <a:ln w="0"/>
                <a:latin typeface="+mj-lt"/>
                <a:ea typeface="Cambria" panose="02040503050406030204" pitchFamily="18" charset="0"/>
              </a:rPr>
              <a:t> Marine </a:t>
            </a:r>
            <a:r>
              <a:rPr lang="tr-TR" sz="2000" dirty="0" err="1">
                <a:ln w="0"/>
                <a:latin typeface="+mj-lt"/>
                <a:ea typeface="Cambria" panose="02040503050406030204" pitchFamily="18" charset="0"/>
              </a:rPr>
              <a:t>Technology</a:t>
            </a:r>
            <a:r>
              <a:rPr lang="tr-TR" sz="2000" dirty="0">
                <a:ln w="0"/>
                <a:latin typeface="+mj-lt"/>
                <a:ea typeface="Cambria" panose="02040503050406030204" pitchFamily="18" charset="0"/>
              </a:rPr>
              <a:t> (Gemi İnşaatı ve Deniz Teknolojisi) Bölümü'yle karşılıklı öğrenci ve personel değişimlerini içeren bir </a:t>
            </a:r>
            <a:r>
              <a:rPr lang="tr-TR" sz="2000" dirty="0" err="1">
                <a:ln w="0"/>
                <a:latin typeface="+mj-lt"/>
                <a:ea typeface="Cambria" panose="02040503050406030204" pitchFamily="18" charset="0"/>
              </a:rPr>
              <a:t>Erasmus</a:t>
            </a:r>
            <a:r>
              <a:rPr lang="tr-TR" sz="2000" dirty="0">
                <a:ln w="0"/>
                <a:latin typeface="+mj-lt"/>
                <a:ea typeface="Cambria" panose="02040503050406030204" pitchFamily="18" charset="0"/>
              </a:rPr>
              <a:t>+ anlaşması mevcuttur.</a:t>
            </a:r>
          </a:p>
          <a:p>
            <a:pPr>
              <a:lnSpc>
                <a:spcPct val="100000"/>
              </a:lnSpc>
              <a:spcBef>
                <a:spcPts val="600"/>
              </a:spcBef>
              <a:spcAft>
                <a:spcPts val="600"/>
              </a:spcAft>
            </a:pPr>
            <a:r>
              <a:rPr lang="tr-TR" sz="2000" dirty="0">
                <a:ln w="0"/>
                <a:latin typeface="+mj-lt"/>
                <a:ea typeface="Cambria" panose="02040503050406030204" pitchFamily="18" charset="0"/>
              </a:rPr>
              <a:t>Farabi Programı kapsamında Türkiye’deki devlet üniversitelerinin hemen hemen hepsi ile protokoller imzalanmış ve öğrencilerimiz değişim hareketliliğinden yararlanmaya başlamıştır.</a:t>
            </a:r>
          </a:p>
        </p:txBody>
      </p:sp>
    </p:spTree>
    <p:extLst>
      <p:ext uri="{BB962C8B-B14F-4D97-AF65-F5344CB8AC3E}">
        <p14:creationId xmlns:p14="http://schemas.microsoft.com/office/powerpoint/2010/main" val="3353875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ln w="0"/>
                <a:solidFill>
                  <a:srgbClr val="002060"/>
                </a:solidFill>
                <a:latin typeface="Constantia" panose="02030602050306030303" pitchFamily="18" charset="0"/>
              </a:rPr>
              <a:t>Eğitim – Öğretim ve Sınavlarla İlgili Bilgiler</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İçerik Yer Tutucusu 2"/>
          <p:cNvSpPr>
            <a:spLocks noGrp="1"/>
          </p:cNvSpPr>
          <p:nvPr>
            <p:ph idx="1"/>
          </p:nvPr>
        </p:nvSpPr>
        <p:spPr>
          <a:xfrm>
            <a:off x="495300" y="1600201"/>
            <a:ext cx="8803445" cy="4525963"/>
          </a:xfrm>
        </p:spPr>
        <p:txBody>
          <a:bodyPr>
            <a:normAutofit/>
          </a:bodyPr>
          <a:lstStyle/>
          <a:p>
            <a:pPr>
              <a:lnSpc>
                <a:spcPct val="100000"/>
              </a:lnSpc>
              <a:spcBef>
                <a:spcPts val="600"/>
              </a:spcBef>
              <a:spcAft>
                <a:spcPts val="600"/>
              </a:spcAft>
            </a:pPr>
            <a:r>
              <a:rPr lang="tr-TR" sz="2400" dirty="0">
                <a:ln w="0"/>
                <a:latin typeface="+mj-lt"/>
                <a:ea typeface="Cambria" panose="02040503050406030204" pitchFamily="18" charset="0"/>
              </a:rPr>
              <a:t>Derslere ve uygulamalara devam zorunludur. Teorik derslerin % 30’undan, uygulamaların %20’sinden fazlasına katılmayan öğrenci o dersin dönem sonu sınavına giremez.</a:t>
            </a:r>
          </a:p>
          <a:p>
            <a:pPr>
              <a:lnSpc>
                <a:spcPct val="100000"/>
              </a:lnSpc>
              <a:spcBef>
                <a:spcPts val="600"/>
              </a:spcBef>
              <a:spcAft>
                <a:spcPts val="600"/>
              </a:spcAft>
            </a:pPr>
            <a:r>
              <a:rPr lang="tr-TR" sz="2400" dirty="0">
                <a:ln w="0"/>
                <a:latin typeface="+mj-lt"/>
                <a:ea typeface="Cambria" panose="02040503050406030204" pitchFamily="18" charset="0"/>
              </a:rPr>
              <a:t>Tekrarlanan derslerde önceki dönemde devam koşulu yerine getirilmişse, devam koşulu aranmaz. Bu dersler için daha önceki dönemlerde alınan notlar geçersizdir. </a:t>
            </a:r>
          </a:p>
          <a:p>
            <a:pPr>
              <a:lnSpc>
                <a:spcPct val="100000"/>
              </a:lnSpc>
              <a:spcBef>
                <a:spcPts val="600"/>
              </a:spcBef>
              <a:spcAft>
                <a:spcPts val="600"/>
              </a:spcAft>
            </a:pPr>
            <a:r>
              <a:rPr lang="tr-TR" sz="2400" dirty="0">
                <a:ln w="0"/>
                <a:latin typeface="+mj-lt"/>
                <a:ea typeface="Cambria" panose="02040503050406030204" pitchFamily="18" charset="0"/>
              </a:rPr>
              <a:t>Uygulamalı derslerin tekrarında devam zorunludur.</a:t>
            </a:r>
          </a:p>
        </p:txBody>
      </p:sp>
    </p:spTree>
    <p:extLst>
      <p:ext uri="{BB962C8B-B14F-4D97-AF65-F5344CB8AC3E}">
        <p14:creationId xmlns:p14="http://schemas.microsoft.com/office/powerpoint/2010/main" val="9316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Subtitle 2"/>
          <p:cNvSpPr>
            <a:spLocks noGrp="1"/>
          </p:cNvSpPr>
          <p:nvPr>
            <p:ph type="subTitle" idx="1"/>
          </p:nvPr>
        </p:nvSpPr>
        <p:spPr>
          <a:xfrm>
            <a:off x="1799905" y="641082"/>
            <a:ext cx="6934200" cy="663310"/>
          </a:xfrm>
        </p:spPr>
        <p:txBody>
          <a:bodyPr>
            <a:normAutofit/>
          </a:bodyPr>
          <a:lstStyle/>
          <a:p>
            <a:pPr algn="l"/>
            <a:r>
              <a:rPr lang="tr-TR" sz="2400" b="1" dirty="0">
                <a:solidFill>
                  <a:srgbClr val="002060"/>
                </a:solidFill>
                <a:latin typeface="+mj-lt"/>
                <a:ea typeface="Cambria" panose="02040503050406030204" pitchFamily="18" charset="0"/>
              </a:rPr>
              <a:t>TARİHÇE</a:t>
            </a:r>
            <a:endParaRPr lang="en-US" sz="2400" b="1" dirty="0">
              <a:solidFill>
                <a:srgbClr val="002060"/>
              </a:solidFill>
              <a:latin typeface="+mj-lt"/>
              <a:ea typeface="Cambria" panose="02040503050406030204" pitchFamily="18" charset="0"/>
            </a:endParaRPr>
          </a:p>
        </p:txBody>
      </p:sp>
      <p:sp>
        <p:nvSpPr>
          <p:cNvPr id="40" name="Metin kutusu 39"/>
          <p:cNvSpPr txBox="1"/>
          <p:nvPr/>
        </p:nvSpPr>
        <p:spPr>
          <a:xfrm>
            <a:off x="159735" y="1690062"/>
            <a:ext cx="3692707" cy="3477875"/>
          </a:xfrm>
          <a:prstGeom prst="rect">
            <a:avLst/>
          </a:prstGeom>
          <a:noFill/>
        </p:spPr>
        <p:txBody>
          <a:bodyPr wrap="square" rtlCol="0">
            <a:spAutoFit/>
          </a:bodyPr>
          <a:lstStyle/>
          <a:p>
            <a:pPr marL="342900" indent="-342900">
              <a:buFont typeface="Arial" panose="020B0604020202020204" pitchFamily="34" charset="0"/>
              <a:buChar char="•"/>
            </a:pPr>
            <a:r>
              <a:rPr lang="tr-TR" sz="2200" dirty="0">
                <a:latin typeface="+mj-lt"/>
                <a:ea typeface="Cambria" panose="02040503050406030204" pitchFamily="18" charset="0"/>
              </a:rPr>
              <a:t>Bölgenin ihtiyacı ve bölge insanın yoğun talebi neticesinde 23 Nisan 2015 tarih ve 6640 sayılı kanunla kurulan </a:t>
            </a:r>
            <a:r>
              <a:rPr lang="tr-TR" sz="2200" b="1" dirty="0">
                <a:latin typeface="+mj-lt"/>
                <a:ea typeface="Cambria" panose="02040503050406030204" pitchFamily="18" charset="0"/>
              </a:rPr>
              <a:t>Bandırma </a:t>
            </a:r>
            <a:r>
              <a:rPr lang="tr-TR" sz="2200" b="1" dirty="0" err="1">
                <a:latin typeface="+mj-lt"/>
                <a:ea typeface="Cambria" panose="02040503050406030204" pitchFamily="18" charset="0"/>
              </a:rPr>
              <a:t>Onyedi</a:t>
            </a:r>
            <a:r>
              <a:rPr lang="tr-TR" sz="2200" b="1" dirty="0">
                <a:latin typeface="+mj-lt"/>
                <a:ea typeface="Cambria" panose="02040503050406030204" pitchFamily="18" charset="0"/>
              </a:rPr>
              <a:t> Eylül Üniversitesi</a:t>
            </a:r>
            <a:r>
              <a:rPr lang="tr-TR" sz="2200" dirty="0">
                <a:latin typeface="+mj-lt"/>
                <a:ea typeface="Cambria" panose="02040503050406030204" pitchFamily="18" charset="0"/>
              </a:rPr>
              <a:t>, “</a:t>
            </a:r>
            <a:r>
              <a:rPr lang="tr-TR" sz="2200" b="1" dirty="0">
                <a:solidFill>
                  <a:srgbClr val="FF0000"/>
                </a:solidFill>
                <a:latin typeface="+mj-lt"/>
                <a:ea typeface="Cambria" panose="02040503050406030204" pitchFamily="18" charset="0"/>
              </a:rPr>
              <a:t>Geleceğe Açılan Köprü</a:t>
            </a:r>
            <a:r>
              <a:rPr lang="tr-TR" sz="2200" dirty="0">
                <a:latin typeface="+mj-lt"/>
                <a:ea typeface="Cambria" panose="02040503050406030204" pitchFamily="18" charset="0"/>
              </a:rPr>
              <a:t>” sloganıyla yükseköğretim alanında mümtaz yerini almıştır.</a:t>
            </a:r>
            <a:endParaRPr lang="tr-TR" sz="2200" dirty="0">
              <a:latin typeface="+mj-lt"/>
            </a:endParaRPr>
          </a:p>
        </p:txBody>
      </p:sp>
      <p:pic>
        <p:nvPicPr>
          <p:cNvPr id="2" name="Resim 1">
            <a:extLst>
              <a:ext uri="{FF2B5EF4-FFF2-40B4-BE49-F238E27FC236}">
                <a16:creationId xmlns:a16="http://schemas.microsoft.com/office/drawing/2014/main" id="{7B6CC7E2-2368-7617-3B76-391908259034}"/>
              </a:ext>
            </a:extLst>
          </p:cNvPr>
          <p:cNvPicPr>
            <a:picLocks noChangeAspect="1"/>
          </p:cNvPicPr>
          <p:nvPr/>
        </p:nvPicPr>
        <p:blipFill>
          <a:blip r:embed="rId3"/>
          <a:stretch>
            <a:fillRect/>
          </a:stretch>
        </p:blipFill>
        <p:spPr>
          <a:xfrm>
            <a:off x="4967070" y="1146181"/>
            <a:ext cx="4861497" cy="2722438"/>
          </a:xfrm>
          <a:prstGeom prst="rect">
            <a:avLst/>
          </a:prstGeom>
        </p:spPr>
      </p:pic>
      <p:pic>
        <p:nvPicPr>
          <p:cNvPr id="4" name="Resim 3">
            <a:extLst>
              <a:ext uri="{FF2B5EF4-FFF2-40B4-BE49-F238E27FC236}">
                <a16:creationId xmlns:a16="http://schemas.microsoft.com/office/drawing/2014/main" id="{43EC6AE6-012A-4DB6-A7AA-0EDB4CC4684B}"/>
              </a:ext>
            </a:extLst>
          </p:cNvPr>
          <p:cNvPicPr>
            <a:picLocks noChangeAspect="1"/>
          </p:cNvPicPr>
          <p:nvPr/>
        </p:nvPicPr>
        <p:blipFill>
          <a:blip r:embed="rId4"/>
          <a:stretch>
            <a:fillRect/>
          </a:stretch>
        </p:blipFill>
        <p:spPr>
          <a:xfrm>
            <a:off x="3929875" y="3892436"/>
            <a:ext cx="5129720" cy="2880458"/>
          </a:xfrm>
          <a:prstGeom prst="rect">
            <a:avLst/>
          </a:prstGeom>
        </p:spPr>
      </p:pic>
    </p:spTree>
    <p:extLst>
      <p:ext uri="{BB962C8B-B14F-4D97-AF65-F5344CB8AC3E}">
        <p14:creationId xmlns:p14="http://schemas.microsoft.com/office/powerpoint/2010/main" val="1368682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dirty="0">
                <a:ln w="0"/>
                <a:solidFill>
                  <a:srgbClr val="002060"/>
                </a:solidFill>
                <a:effectLst>
                  <a:outerShdw blurRad="38100" dist="19050" dir="2700000" algn="tl" rotWithShape="0">
                    <a:schemeClr val="dk1">
                      <a:alpha val="40000"/>
                    </a:schemeClr>
                  </a:outerShdw>
                </a:effectLst>
                <a:latin typeface="Constantia" panose="02030602050306030303" pitchFamily="18" charset="0"/>
              </a:rPr>
              <a:t>Yurt Olanakları</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İçerik Yer Tutucusu 2"/>
          <p:cNvSpPr>
            <a:spLocks noGrp="1"/>
          </p:cNvSpPr>
          <p:nvPr>
            <p:ph idx="1"/>
          </p:nvPr>
        </p:nvSpPr>
        <p:spPr>
          <a:xfrm>
            <a:off x="495300" y="1600201"/>
            <a:ext cx="8831580" cy="4525963"/>
          </a:xfrm>
        </p:spPr>
        <p:txBody>
          <a:bodyPr>
            <a:normAutofit/>
          </a:bodyPr>
          <a:lstStyle/>
          <a:p>
            <a:pPr fontAlgn="base"/>
            <a:r>
              <a:rPr lang="tr-TR" sz="2400" dirty="0">
                <a:latin typeface="+mj-lt"/>
                <a:ea typeface="Cambria" panose="02040503050406030204" pitchFamily="18" charset="0"/>
              </a:rPr>
              <a:t>Öğrencilerimiz Kredi ve Yurtlar Kurumuna bağlı yurtlarda kalabilirler. Bandırma’da </a:t>
            </a:r>
            <a:r>
              <a:rPr lang="tr-TR" sz="2400" dirty="0" err="1">
                <a:latin typeface="+mj-lt"/>
                <a:ea typeface="Cambria" panose="02040503050406030204" pitchFamily="18" charset="0"/>
              </a:rPr>
              <a:t>KYK’ya</a:t>
            </a:r>
            <a:r>
              <a:rPr lang="tr-TR" sz="2400" dirty="0">
                <a:latin typeface="+mj-lt"/>
                <a:ea typeface="Cambria" panose="02040503050406030204" pitchFamily="18" charset="0"/>
              </a:rPr>
              <a:t> bağlı toplam beş yurt bulunmaktadır. Bu yurtlardan kız öğrencilere hizmet veren Bandırma Öğrenci Yurdu, Fatma Ana Öğrenci Yurdu ve Yarbay </a:t>
            </a:r>
            <a:r>
              <a:rPr lang="tr-TR" sz="2400" dirty="0" err="1">
                <a:latin typeface="+mj-lt"/>
                <a:ea typeface="Cambria" panose="02040503050406030204" pitchFamily="18" charset="0"/>
              </a:rPr>
              <a:t>Vecihibey</a:t>
            </a:r>
            <a:r>
              <a:rPr lang="tr-TR" sz="2400" dirty="0">
                <a:latin typeface="+mj-lt"/>
                <a:ea typeface="Cambria" panose="02040503050406030204" pitchFamily="18" charset="0"/>
              </a:rPr>
              <a:t> Öğrenci Yurdu'nun toplam kapasitesi 4390, erkek öğrencilere hizmet veren Ayhan </a:t>
            </a:r>
            <a:r>
              <a:rPr lang="tr-TR" sz="2400" dirty="0" err="1">
                <a:latin typeface="+mj-lt"/>
                <a:ea typeface="Cambria" panose="02040503050406030204" pitchFamily="18" charset="0"/>
              </a:rPr>
              <a:t>Songar</a:t>
            </a:r>
            <a:r>
              <a:rPr lang="tr-TR" sz="2400" dirty="0">
                <a:latin typeface="+mj-lt"/>
                <a:ea typeface="Cambria" panose="02040503050406030204" pitchFamily="18" charset="0"/>
              </a:rPr>
              <a:t> Öğrenci Yurdu (A ve B Blok olmak üzere) ve yerleşke içi yeni yurdun toplam kapasitesi ise 1942’dir.</a:t>
            </a:r>
            <a:endParaRPr lang="tr-TR" sz="2400" dirty="0">
              <a:latin typeface="+mj-lt"/>
            </a:endParaRPr>
          </a:p>
        </p:txBody>
      </p:sp>
    </p:spTree>
    <p:extLst>
      <p:ext uri="{BB962C8B-B14F-4D97-AF65-F5344CB8AC3E}">
        <p14:creationId xmlns:p14="http://schemas.microsoft.com/office/powerpoint/2010/main" val="219871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latin typeface="+mj-lt"/>
              </a:rPr>
              <a:t>Kütüphane Hizmetleri </a:t>
            </a:r>
            <a:endParaRPr lang="en-US" sz="2400" b="1" dirty="0">
              <a:solidFill>
                <a:srgbClr val="002060"/>
              </a:solidFill>
              <a:latin typeface="+mj-lt"/>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İçerik Yer Tutucusu 2"/>
          <p:cNvSpPr>
            <a:spLocks noGrp="1"/>
          </p:cNvSpPr>
          <p:nvPr>
            <p:ph idx="1"/>
          </p:nvPr>
        </p:nvSpPr>
        <p:spPr>
          <a:xfrm>
            <a:off x="390525" y="1600201"/>
            <a:ext cx="8724900" cy="4030132"/>
          </a:xfrm>
        </p:spPr>
        <p:txBody>
          <a:bodyPr>
            <a:normAutofit/>
          </a:bodyPr>
          <a:lstStyle/>
          <a:p>
            <a:r>
              <a:rPr lang="tr-TR" sz="2400" dirty="0">
                <a:latin typeface="+mj-lt"/>
                <a:ea typeface="Cambria" panose="02040503050406030204" pitchFamily="18" charset="0"/>
              </a:rPr>
              <a:t>Prof. Dr. Sabahattin Zaim Kütüphanesi’nde 80 binin üzerinde basılı kitap ve 343 nadir eser bulunmaktadır.</a:t>
            </a:r>
          </a:p>
          <a:p>
            <a:r>
              <a:rPr lang="tr-TR" sz="2400" dirty="0">
                <a:latin typeface="+mj-lt"/>
                <a:ea typeface="Cambria" panose="02040503050406030204" pitchFamily="18" charset="0"/>
              </a:rPr>
              <a:t>Üniversite Kütüphanemizdeki toplam elektronik ve basılı kaynak sayısı 4.711.839’dur.</a:t>
            </a:r>
          </a:p>
          <a:p>
            <a:r>
              <a:rPr lang="tr-TR" sz="2400" dirty="0">
                <a:latin typeface="+mj-lt"/>
                <a:ea typeface="Cambria" panose="02040503050406030204" pitchFamily="18" charset="0"/>
              </a:rPr>
              <a:t>Öğrencilerimiz kütüphanede bulunan kitapları ödünç alabilir ve sunulan veri tabanları ile elektronik kaynaklara erişebilirler.</a:t>
            </a:r>
          </a:p>
        </p:txBody>
      </p:sp>
    </p:spTree>
    <p:extLst>
      <p:ext uri="{BB962C8B-B14F-4D97-AF65-F5344CB8AC3E}">
        <p14:creationId xmlns:p14="http://schemas.microsoft.com/office/powerpoint/2010/main" val="3972371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Kültürel Faaliyetler</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İçerik Yer Tutucusu 2"/>
          <p:cNvSpPr>
            <a:spLocks noGrp="1"/>
          </p:cNvSpPr>
          <p:nvPr>
            <p:ph idx="1"/>
          </p:nvPr>
        </p:nvSpPr>
        <p:spPr/>
        <p:txBody>
          <a:bodyPr>
            <a:normAutofit/>
          </a:bodyPr>
          <a:lstStyle/>
          <a:p>
            <a:pPr>
              <a:lnSpc>
                <a:spcPct val="120000"/>
              </a:lnSpc>
              <a:spcBef>
                <a:spcPts val="0"/>
              </a:spcBef>
            </a:pPr>
            <a:r>
              <a:rPr lang="tr-TR" sz="2800" dirty="0">
                <a:latin typeface="+mj-lt"/>
                <a:ea typeface="Cambria" panose="02040503050406030204" pitchFamily="18" charset="0"/>
              </a:rPr>
              <a:t>Üniversitemiz bünyesinde kurulduğu tarihten bugüne kadar, öğrencilerimizin derslerinden arta kalan serbest zamanlarını en verimli şekilde değerlendirmelerine yönelik olarak, ilgi alanlarına göre kültürel ve güzel sanatlarla ilgili faaliyetleri izlemeleri ya da bu faaliyetlere bizzat kendilerinin katılmaları ve faaliyetin içinde yer almaları, düzenlenen kurs ve eğitimlerle sağlanmıştır.</a:t>
            </a:r>
          </a:p>
          <a:p>
            <a:pPr marL="0" indent="0" algn="just">
              <a:buNone/>
            </a:pPr>
            <a:endParaRPr lang="tr-TR" dirty="0">
              <a:latin typeface="Cambria" panose="02040503050406030204" pitchFamily="18" charset="0"/>
              <a:ea typeface="Cambria" panose="02040503050406030204" pitchFamily="18" charset="0"/>
            </a:endParaRPr>
          </a:p>
          <a:p>
            <a:endParaRPr lang="tr-TR" dirty="0"/>
          </a:p>
        </p:txBody>
      </p:sp>
    </p:spTree>
    <p:extLst>
      <p:ext uri="{BB962C8B-B14F-4D97-AF65-F5344CB8AC3E}">
        <p14:creationId xmlns:p14="http://schemas.microsoft.com/office/powerpoint/2010/main" val="2825545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Kültürel Faaliyetler</a:t>
            </a:r>
            <a:endParaRPr lang="en-US" sz="2400" b="1" dirty="0">
              <a:solidFill>
                <a:srgbClr val="002060"/>
              </a:solidFill>
            </a:endParaRPr>
          </a:p>
        </p:txBody>
      </p:sp>
      <p:graphicFrame>
        <p:nvGraphicFramePr>
          <p:cNvPr id="8" name="Diyagram 7"/>
          <p:cNvGraphicFramePr/>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İçerik Yer Tutucusu 2"/>
          <p:cNvSpPr>
            <a:spLocks noGrp="1"/>
          </p:cNvSpPr>
          <p:nvPr>
            <p:ph idx="1"/>
          </p:nvPr>
        </p:nvSpPr>
        <p:spPr/>
        <p:txBody>
          <a:bodyPr>
            <a:normAutofit fontScale="70000" lnSpcReduction="20000"/>
          </a:bodyPr>
          <a:lstStyle/>
          <a:p>
            <a:pPr>
              <a:lnSpc>
                <a:spcPct val="120000"/>
              </a:lnSpc>
              <a:spcBef>
                <a:spcPts val="0"/>
              </a:spcBef>
            </a:pPr>
            <a:r>
              <a:rPr lang="tr-TR" sz="3200" dirty="0">
                <a:latin typeface="Cambria" panose="02040503050406030204" pitchFamily="18" charset="0"/>
                <a:ea typeface="Cambria" panose="02040503050406030204" pitchFamily="18" charset="0"/>
              </a:rPr>
              <a:t>Öğrencilerin serbest zamanlarında ilgi ve yeteneklerine göre sanat ve kültür çalışmaları yapmaları için, Resim, Fotoğraf, Halk Oyunları, Klasik Dans, Müzik, Radyoculuk, Tiyatro, Arama-Kurtarma, İlk Yardım, Münazara, Havacılık, Dağcılık ve Spor Tırmanış gibi benzeri birçok faaliyet alanlarında kurslar açılmakta ve eğitim verilmektedir. Öğrencilerin; çalışma grupları, öğrenci kulüpleri, korolar, müzik grupları ve toplulukları kurmalarına yardımcı olunmakta ve yapmak istedikleri faaliyetlerine dairemizce destek verilmektedir. Üniversite içinde ve dışında konser, gösteri, sergiler düzenlemeleri ve üniversiteler arasında yapılmakta olan yarışmalara katılmaları sağlanmaktadır.</a:t>
            </a:r>
          </a:p>
          <a:p>
            <a:endParaRPr lang="tr-TR" dirty="0"/>
          </a:p>
        </p:txBody>
      </p:sp>
    </p:spTree>
    <p:extLst>
      <p:ext uri="{BB962C8B-B14F-4D97-AF65-F5344CB8AC3E}">
        <p14:creationId xmlns:p14="http://schemas.microsoft.com/office/powerpoint/2010/main" val="300150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dirty="0">
                <a:solidFill>
                  <a:srgbClr val="002060"/>
                </a:solidFill>
                <a:latin typeface="Constantia" panose="02030602050306030303" pitchFamily="18" charset="0"/>
              </a:rPr>
              <a:t>Öğrenci Kulüpleri</a:t>
            </a:r>
            <a:endParaRPr lang="en-US" sz="2400" b="1" dirty="0">
              <a:solidFill>
                <a:srgbClr val="002060"/>
              </a:solidFill>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İçerik Yer Tutucusu 2"/>
          <p:cNvSpPr>
            <a:spLocks noGrp="1"/>
          </p:cNvSpPr>
          <p:nvPr>
            <p:ph idx="1"/>
          </p:nvPr>
        </p:nvSpPr>
        <p:spPr>
          <a:xfrm>
            <a:off x="340544" y="1510842"/>
            <a:ext cx="8915400" cy="1753574"/>
          </a:xfrm>
        </p:spPr>
        <p:txBody>
          <a:bodyPr>
            <a:normAutofit fontScale="62500" lnSpcReduction="20000"/>
          </a:bodyPr>
          <a:lstStyle/>
          <a:p>
            <a:pPr marL="0" indent="0" algn="just">
              <a:lnSpc>
                <a:spcPct val="120000"/>
              </a:lnSpc>
              <a:spcBef>
                <a:spcPts val="0"/>
              </a:spcBef>
              <a:buNone/>
            </a:pPr>
            <a:r>
              <a:rPr lang="tr-TR" sz="3000" dirty="0">
                <a:latin typeface="+mj-lt"/>
                <a:ea typeface="Cambria" panose="02040503050406030204" pitchFamily="18" charset="0"/>
              </a:rPr>
              <a:t>Fakültemiz öğrencileri tarafından  kurulmuş ve aktif olan dört öğrenci topluluğu bulunmaktadır:</a:t>
            </a:r>
          </a:p>
          <a:p>
            <a:pPr lvl="1" algn="just">
              <a:lnSpc>
                <a:spcPct val="120000"/>
              </a:lnSpc>
              <a:spcBef>
                <a:spcPts val="0"/>
              </a:spcBef>
            </a:pPr>
            <a:r>
              <a:rPr lang="tr-TR" sz="2700" dirty="0">
                <a:latin typeface="+mj-lt"/>
                <a:ea typeface="Cambria" panose="02040503050406030204" pitchFamily="18" charset="0"/>
              </a:rPr>
              <a:t>Denizcilik Topluluğu</a:t>
            </a:r>
          </a:p>
          <a:p>
            <a:pPr lvl="1" algn="just">
              <a:lnSpc>
                <a:spcPct val="120000"/>
              </a:lnSpc>
              <a:spcBef>
                <a:spcPts val="0"/>
              </a:spcBef>
            </a:pPr>
            <a:r>
              <a:rPr lang="tr-TR" sz="2700" dirty="0">
                <a:latin typeface="+mj-lt"/>
                <a:ea typeface="Cambria" panose="02040503050406030204" pitchFamily="18" charset="0"/>
              </a:rPr>
              <a:t>Sualtı Topluluğu</a:t>
            </a:r>
          </a:p>
          <a:p>
            <a:pPr lvl="1" algn="just">
              <a:lnSpc>
                <a:spcPct val="120000"/>
              </a:lnSpc>
              <a:spcBef>
                <a:spcPts val="0"/>
              </a:spcBef>
            </a:pPr>
            <a:r>
              <a:rPr lang="tr-TR" sz="2700" dirty="0">
                <a:latin typeface="+mj-lt"/>
                <a:ea typeface="Cambria" panose="02040503050406030204" pitchFamily="18" charset="0"/>
              </a:rPr>
              <a:t>Tekne Topluluğu </a:t>
            </a:r>
          </a:p>
          <a:p>
            <a:pPr lvl="1" algn="just">
              <a:lnSpc>
                <a:spcPct val="120000"/>
              </a:lnSpc>
              <a:spcBef>
                <a:spcPts val="0"/>
              </a:spcBef>
            </a:pPr>
            <a:r>
              <a:rPr lang="tr-TR" sz="2700" dirty="0">
                <a:latin typeface="+mj-lt"/>
                <a:ea typeface="Cambria" panose="02040503050406030204" pitchFamily="18" charset="0"/>
              </a:rPr>
              <a:t>İç Denetim Topluluğu</a:t>
            </a:r>
          </a:p>
          <a:p>
            <a:endParaRPr lang="tr-TR" dirty="0"/>
          </a:p>
        </p:txBody>
      </p:sp>
      <p:pic>
        <p:nvPicPr>
          <p:cNvPr id="3" name="Resim 2">
            <a:extLst>
              <a:ext uri="{FF2B5EF4-FFF2-40B4-BE49-F238E27FC236}">
                <a16:creationId xmlns:a16="http://schemas.microsoft.com/office/drawing/2014/main" id="{F5CE083E-0A61-A970-105E-5CF10BD9245E}"/>
              </a:ext>
            </a:extLst>
          </p:cNvPr>
          <p:cNvPicPr>
            <a:picLocks noChangeAspect="1"/>
          </p:cNvPicPr>
          <p:nvPr/>
        </p:nvPicPr>
        <p:blipFill>
          <a:blip r:embed="rId8"/>
          <a:stretch>
            <a:fillRect/>
          </a:stretch>
        </p:blipFill>
        <p:spPr>
          <a:xfrm>
            <a:off x="4919811" y="2217595"/>
            <a:ext cx="4927390" cy="3282874"/>
          </a:xfrm>
          <a:prstGeom prst="rect">
            <a:avLst/>
          </a:prstGeom>
        </p:spPr>
      </p:pic>
      <p:pic>
        <p:nvPicPr>
          <p:cNvPr id="7" name="Resim 6">
            <a:extLst>
              <a:ext uri="{FF2B5EF4-FFF2-40B4-BE49-F238E27FC236}">
                <a16:creationId xmlns:a16="http://schemas.microsoft.com/office/drawing/2014/main" id="{4E91A224-DFE9-E4E1-77BA-9EC5B9670953}"/>
              </a:ext>
            </a:extLst>
          </p:cNvPr>
          <p:cNvPicPr>
            <a:picLocks noChangeAspect="1"/>
          </p:cNvPicPr>
          <p:nvPr/>
        </p:nvPicPr>
        <p:blipFill>
          <a:blip r:embed="rId9"/>
          <a:stretch>
            <a:fillRect/>
          </a:stretch>
        </p:blipFill>
        <p:spPr>
          <a:xfrm>
            <a:off x="69946" y="3635787"/>
            <a:ext cx="4583540" cy="3053783"/>
          </a:xfrm>
          <a:prstGeom prst="rect">
            <a:avLst/>
          </a:prstGeom>
        </p:spPr>
      </p:pic>
    </p:spTree>
    <p:extLst>
      <p:ext uri="{BB962C8B-B14F-4D97-AF65-F5344CB8AC3E}">
        <p14:creationId xmlns:p14="http://schemas.microsoft.com/office/powerpoint/2010/main" val="700314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dirty="0">
                <a:solidFill>
                  <a:srgbClr val="002060"/>
                </a:solidFill>
                <a:latin typeface="Constantia" panose="02030602050306030303" pitchFamily="18" charset="0"/>
              </a:rPr>
              <a:t>Sportif Faaliyetler</a:t>
            </a:r>
            <a:endParaRPr lang="en-US" sz="2400" b="1" dirty="0">
              <a:solidFill>
                <a:srgbClr val="002060"/>
              </a:solidFill>
            </a:endParaRPr>
          </a:p>
        </p:txBody>
      </p:sp>
      <p:graphicFrame>
        <p:nvGraphicFramePr>
          <p:cNvPr id="8" name="Diyagram 7"/>
          <p:cNvGraphicFramePr/>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İçerik Yer Tutucusu 2"/>
          <p:cNvSpPr>
            <a:spLocks noGrp="1"/>
          </p:cNvSpPr>
          <p:nvPr>
            <p:ph idx="1"/>
          </p:nvPr>
        </p:nvSpPr>
        <p:spPr>
          <a:xfrm>
            <a:off x="495300" y="1600201"/>
            <a:ext cx="9144000" cy="4800599"/>
          </a:xfrm>
        </p:spPr>
        <p:txBody>
          <a:bodyPr>
            <a:noAutofit/>
          </a:bodyPr>
          <a:lstStyle/>
          <a:p>
            <a:pPr algn="just"/>
            <a:r>
              <a:rPr lang="tr-TR" sz="2000" dirty="0">
                <a:latin typeface="+mj-lt"/>
                <a:ea typeface="Cambria" panose="02040503050406030204" pitchFamily="18" charset="0"/>
              </a:rPr>
              <a:t>Üniversitemize bağlı fakülte, yüksekokul ve meslek yüksekokullarımız öğrencileri arasında her yıl, Halı Saha Futbol, Basketbol, Masa Tenisi, Satranç müsabakaları düzenlenmektedir. Dairemiz kendilerine, spor malzemesi, sakatlanma ve yaralanmalarına karşı sağlık hizmeti vermekte ayrıca dereceye giren takımlara da kupa ve madalyalarını temin etmektedir.</a:t>
            </a:r>
          </a:p>
          <a:p>
            <a:endParaRPr lang="tr-TR" sz="1800" dirty="0"/>
          </a:p>
        </p:txBody>
      </p:sp>
    </p:spTree>
    <p:extLst>
      <p:ext uri="{BB962C8B-B14F-4D97-AF65-F5344CB8AC3E}">
        <p14:creationId xmlns:p14="http://schemas.microsoft.com/office/powerpoint/2010/main" val="1340727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latin typeface="+mj-lt"/>
              </a:rPr>
              <a:t>Sportif Faaliyetler</a:t>
            </a:r>
            <a:endParaRPr lang="en-US" sz="2400" b="1" dirty="0">
              <a:solidFill>
                <a:srgbClr val="002060"/>
              </a:solidFill>
              <a:latin typeface="+mj-lt"/>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İçerik Yer Tutucusu 2"/>
          <p:cNvSpPr>
            <a:spLocks noGrp="1"/>
          </p:cNvSpPr>
          <p:nvPr>
            <p:ph idx="1"/>
          </p:nvPr>
        </p:nvSpPr>
        <p:spPr>
          <a:xfrm>
            <a:off x="295029" y="5421215"/>
            <a:ext cx="9385886" cy="1275007"/>
          </a:xfrm>
        </p:spPr>
        <p:txBody>
          <a:bodyPr>
            <a:noAutofit/>
          </a:bodyPr>
          <a:lstStyle/>
          <a:p>
            <a:r>
              <a:rPr lang="tr-TR" sz="2400" dirty="0">
                <a:latin typeface="+mj-lt"/>
                <a:ea typeface="Cambria" panose="02040503050406030204" pitchFamily="18" charset="0"/>
              </a:rPr>
              <a:t>Üniversite Sporları Federasyon Başkanlığı’nın Üniversiteler arası düzenlemiş olduğu spor müsabakalarına öğrencilerimiz katılabilirler.</a:t>
            </a:r>
            <a:endParaRPr lang="tr-TR" sz="2400" dirty="0">
              <a:latin typeface="+mj-lt"/>
            </a:endParaRPr>
          </a:p>
        </p:txBody>
      </p:sp>
      <p:pic>
        <p:nvPicPr>
          <p:cNvPr id="3" name="Resim 2">
            <a:extLst>
              <a:ext uri="{FF2B5EF4-FFF2-40B4-BE49-F238E27FC236}">
                <a16:creationId xmlns:a16="http://schemas.microsoft.com/office/drawing/2014/main" id="{BFF2C337-AFCE-4270-33E2-073E48AA1070}"/>
              </a:ext>
            </a:extLst>
          </p:cNvPr>
          <p:cNvPicPr>
            <a:picLocks noChangeAspect="1"/>
          </p:cNvPicPr>
          <p:nvPr/>
        </p:nvPicPr>
        <p:blipFill>
          <a:blip r:embed="rId8"/>
          <a:stretch>
            <a:fillRect/>
          </a:stretch>
        </p:blipFill>
        <p:spPr>
          <a:xfrm>
            <a:off x="2519288" y="1227666"/>
            <a:ext cx="7203831" cy="4130947"/>
          </a:xfrm>
          <a:prstGeom prst="rect">
            <a:avLst/>
          </a:prstGeom>
        </p:spPr>
      </p:pic>
    </p:spTree>
    <p:extLst>
      <p:ext uri="{BB962C8B-B14F-4D97-AF65-F5344CB8AC3E}">
        <p14:creationId xmlns:p14="http://schemas.microsoft.com/office/powerpoint/2010/main" val="1409846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latin typeface="+mj-lt"/>
              </a:rPr>
              <a:t>Sportif Faaliyetler</a:t>
            </a:r>
            <a:endParaRPr lang="en-US" sz="2400" b="1" dirty="0">
              <a:solidFill>
                <a:srgbClr val="002060"/>
              </a:solidFill>
              <a:latin typeface="+mj-lt"/>
            </a:endParaRPr>
          </a:p>
        </p:txBody>
      </p:sp>
      <p:graphicFrame>
        <p:nvGraphicFramePr>
          <p:cNvPr id="8" name="Diyagram 7"/>
          <p:cNvGraphicFramePr/>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İçerik Yer Tutucusu 2"/>
          <p:cNvSpPr>
            <a:spLocks noGrp="1"/>
          </p:cNvSpPr>
          <p:nvPr>
            <p:ph idx="1"/>
          </p:nvPr>
        </p:nvSpPr>
        <p:spPr>
          <a:xfrm>
            <a:off x="224691" y="2885285"/>
            <a:ext cx="3413298" cy="1805587"/>
          </a:xfrm>
        </p:spPr>
        <p:txBody>
          <a:bodyPr>
            <a:noAutofit/>
          </a:bodyPr>
          <a:lstStyle/>
          <a:p>
            <a:pPr marL="0" indent="0">
              <a:buNone/>
            </a:pPr>
            <a:r>
              <a:rPr lang="tr-TR" sz="1800" dirty="0">
                <a:latin typeface="+mj-lt"/>
                <a:ea typeface="Cambria" panose="02040503050406030204" pitchFamily="18" charset="0"/>
              </a:rPr>
              <a:t>Futbol, Basketbol, Voleybol, Halk Dansları, Kros, Satranç, </a:t>
            </a:r>
            <a:r>
              <a:rPr lang="tr-TR" sz="1800" dirty="0" err="1">
                <a:latin typeface="+mj-lt"/>
                <a:ea typeface="Cambria" panose="02040503050406030204" pitchFamily="18" charset="0"/>
              </a:rPr>
              <a:t>Teakwan</a:t>
            </a:r>
            <a:r>
              <a:rPr lang="tr-TR" sz="1800" dirty="0">
                <a:latin typeface="+mj-lt"/>
                <a:ea typeface="Cambria" panose="02040503050406030204" pitchFamily="18" charset="0"/>
              </a:rPr>
              <a:t>-Do, Karate, Judo, Güreş, Bilek Güreşi, Masa Tenisi, Boks gibi spor dalında  bayan ve erkek takımları ile  katılmaktayız.</a:t>
            </a:r>
            <a:endParaRPr lang="tr-TR" sz="1800" dirty="0">
              <a:latin typeface="+mj-lt"/>
            </a:endParaRPr>
          </a:p>
        </p:txBody>
      </p:sp>
      <p:pic>
        <p:nvPicPr>
          <p:cNvPr id="6" name="Resim 5">
            <a:extLst>
              <a:ext uri="{FF2B5EF4-FFF2-40B4-BE49-F238E27FC236}">
                <a16:creationId xmlns:a16="http://schemas.microsoft.com/office/drawing/2014/main" id="{A716C9AD-0A88-3A5C-B1B3-F1691EF11ACE}"/>
              </a:ext>
            </a:extLst>
          </p:cNvPr>
          <p:cNvPicPr>
            <a:picLocks noChangeAspect="1"/>
          </p:cNvPicPr>
          <p:nvPr/>
        </p:nvPicPr>
        <p:blipFill>
          <a:blip r:embed="rId8"/>
          <a:stretch>
            <a:fillRect/>
          </a:stretch>
        </p:blipFill>
        <p:spPr>
          <a:xfrm>
            <a:off x="3738028" y="1227666"/>
            <a:ext cx="6054260" cy="4033651"/>
          </a:xfrm>
          <a:prstGeom prst="rect">
            <a:avLst/>
          </a:prstGeom>
        </p:spPr>
      </p:pic>
    </p:spTree>
    <p:extLst>
      <p:ext uri="{BB962C8B-B14F-4D97-AF65-F5344CB8AC3E}">
        <p14:creationId xmlns:p14="http://schemas.microsoft.com/office/powerpoint/2010/main" val="743101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latin typeface="+mj-lt"/>
              </a:rPr>
              <a:t>Sportif Faaliyetler</a:t>
            </a:r>
            <a:endParaRPr lang="en-US" sz="2400" b="1" dirty="0">
              <a:solidFill>
                <a:srgbClr val="002060"/>
              </a:solidFill>
              <a:latin typeface="+mj-lt"/>
            </a:endParaRPr>
          </a:p>
        </p:txBody>
      </p:sp>
      <p:graphicFrame>
        <p:nvGraphicFramePr>
          <p:cNvPr id="8" name="Diyagram 7"/>
          <p:cNvGraphicFramePr/>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İçerik Yer Tutucusu 2"/>
          <p:cNvSpPr>
            <a:spLocks noGrp="1"/>
          </p:cNvSpPr>
          <p:nvPr>
            <p:ph idx="1"/>
          </p:nvPr>
        </p:nvSpPr>
        <p:spPr>
          <a:xfrm>
            <a:off x="326488" y="1600201"/>
            <a:ext cx="4343986" cy="4800599"/>
          </a:xfrm>
        </p:spPr>
        <p:txBody>
          <a:bodyPr>
            <a:noAutofit/>
          </a:bodyPr>
          <a:lstStyle/>
          <a:p>
            <a:r>
              <a:rPr lang="tr-TR" sz="2000" dirty="0">
                <a:latin typeface="+mj-lt"/>
                <a:ea typeface="Cambria" panose="02040503050406030204" pitchFamily="18" charset="0"/>
              </a:rPr>
              <a:t>Üniversitemiz spor takımları, idari ve akademik personelimiz diğer Üniversitelerin, Kurumların ve Federasyonların düzenlemiş olduğu müsabaka ve yarışmalara da katılmaktadır.</a:t>
            </a:r>
            <a:endParaRPr lang="tr-TR" sz="1800" dirty="0">
              <a:latin typeface="+mj-lt"/>
            </a:endParaRPr>
          </a:p>
        </p:txBody>
      </p:sp>
      <p:pic>
        <p:nvPicPr>
          <p:cNvPr id="3" name="Resim 2">
            <a:extLst>
              <a:ext uri="{FF2B5EF4-FFF2-40B4-BE49-F238E27FC236}">
                <a16:creationId xmlns:a16="http://schemas.microsoft.com/office/drawing/2014/main" id="{677FA045-A989-EBC0-0577-AD5816460282}"/>
              </a:ext>
            </a:extLst>
          </p:cNvPr>
          <p:cNvPicPr>
            <a:picLocks noChangeAspect="1"/>
          </p:cNvPicPr>
          <p:nvPr/>
        </p:nvPicPr>
        <p:blipFill>
          <a:blip r:embed="rId8"/>
          <a:stretch>
            <a:fillRect/>
          </a:stretch>
        </p:blipFill>
        <p:spPr>
          <a:xfrm>
            <a:off x="4844249" y="2531419"/>
            <a:ext cx="4874302" cy="3655727"/>
          </a:xfrm>
          <a:prstGeom prst="rect">
            <a:avLst/>
          </a:prstGeom>
        </p:spPr>
      </p:pic>
    </p:spTree>
    <p:extLst>
      <p:ext uri="{BB962C8B-B14F-4D97-AF65-F5344CB8AC3E}">
        <p14:creationId xmlns:p14="http://schemas.microsoft.com/office/powerpoint/2010/main" val="4161895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latin typeface="+mj-lt"/>
              </a:rPr>
              <a:t>Beslenme Hizmetleri</a:t>
            </a:r>
            <a:endParaRPr lang="en-US" sz="2400" b="1" dirty="0">
              <a:solidFill>
                <a:srgbClr val="002060"/>
              </a:solidFill>
              <a:latin typeface="+mj-lt"/>
            </a:endParaRPr>
          </a:p>
        </p:txBody>
      </p:sp>
      <p:graphicFrame>
        <p:nvGraphicFramePr>
          <p:cNvPr id="8" name="Diyagram 7"/>
          <p:cNvGraphicFramePr/>
          <p:nvPr>
            <p:extLst>
              <p:ext uri="{D42A27DB-BD31-4B8C-83A1-F6EECF244321}">
                <p14:modId xmlns:p14="http://schemas.microsoft.com/office/powerpoint/2010/main" val="3950559530"/>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İçerik Yer Tutucusu 2"/>
          <p:cNvSpPr>
            <a:spLocks noGrp="1"/>
          </p:cNvSpPr>
          <p:nvPr>
            <p:ph idx="1"/>
          </p:nvPr>
        </p:nvSpPr>
        <p:spPr/>
        <p:txBody>
          <a:bodyPr>
            <a:normAutofit/>
          </a:bodyPr>
          <a:lstStyle/>
          <a:p>
            <a:r>
              <a:rPr lang="tr-TR" sz="2000" dirty="0">
                <a:latin typeface="+mj-lt"/>
                <a:ea typeface="Cambria" panose="02040503050406030204" pitchFamily="18" charset="0"/>
              </a:rPr>
              <a:t>Üniversitemiz kuruluşundan bu yana Sağlık Kültür ve Spor Dairesi Başkanlığı bünyesinde faaliyet gösteren öğrencilere yönelik hizmetlerin en önemlilerinden biri beslenme hizmetidir. Bu hizmeti gerçekleştirirken en önemli faktörün insan sağlığı olduğunun bilincinde olup, öğrencimize yönelik sağlıklı ve hijyenik ortamı sağlayan, en iyi koşullarda hazırlanmış, kişinin günlük alması gereken besin öğelerinden oluşan menü sunulmaktadır.</a:t>
            </a:r>
          </a:p>
          <a:p>
            <a:pPr marL="0" indent="0">
              <a:buNone/>
            </a:pPr>
            <a:endParaRPr lang="tr-TR" sz="2000" dirty="0">
              <a:latin typeface="+mj-lt"/>
              <a:ea typeface="Cambria" panose="02040503050406030204" pitchFamily="18" charset="0"/>
            </a:endParaRPr>
          </a:p>
          <a:p>
            <a:r>
              <a:rPr lang="tr-TR" sz="2000" dirty="0">
                <a:latin typeface="+mj-lt"/>
                <a:ea typeface="Cambria" panose="02040503050406030204" pitchFamily="18" charset="0"/>
              </a:rPr>
              <a:t>Öğrencilerimize en iyi hizmeti sunabilmek adına; Sağlık Kültür ve Spor Dairesi Başkanlığı bünyesince görevlendirilen personelimiz günlük denetim ve kontrollerini öğle ve akşam yemeklerinde sürdürmektedir. Yemek hizmeti öğle yemeği ve ikinci öğretim öğrencileri için akşam yemeği verilmektedir.</a:t>
            </a:r>
          </a:p>
        </p:txBody>
      </p:sp>
    </p:spTree>
    <p:extLst>
      <p:ext uri="{BB962C8B-B14F-4D97-AF65-F5344CB8AC3E}">
        <p14:creationId xmlns:p14="http://schemas.microsoft.com/office/powerpoint/2010/main" val="307072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6" y="639"/>
            <a:ext cx="9906000" cy="6858000"/>
          </a:xfrm>
          <a:prstGeom prst="rect">
            <a:avLst/>
          </a:prstGeom>
        </p:spPr>
      </p:pic>
      <p:sp>
        <p:nvSpPr>
          <p:cNvPr id="3" name="Subtitle 2"/>
          <p:cNvSpPr>
            <a:spLocks noGrp="1"/>
          </p:cNvSpPr>
          <p:nvPr>
            <p:ph type="subTitle" idx="1"/>
          </p:nvPr>
        </p:nvSpPr>
        <p:spPr>
          <a:xfrm>
            <a:off x="1799905" y="641082"/>
            <a:ext cx="6934200" cy="663310"/>
          </a:xfrm>
        </p:spPr>
        <p:txBody>
          <a:bodyPr>
            <a:normAutofit/>
          </a:bodyPr>
          <a:lstStyle/>
          <a:p>
            <a:pPr algn="l"/>
            <a:r>
              <a:rPr lang="tr-TR" sz="2400" b="1" dirty="0">
                <a:solidFill>
                  <a:srgbClr val="002060"/>
                </a:solidFill>
              </a:rPr>
              <a:t>TARİHÇE</a:t>
            </a:r>
            <a:endParaRPr lang="en-US" sz="2400" b="1" dirty="0">
              <a:solidFill>
                <a:srgbClr val="002060"/>
              </a:solidFill>
            </a:endParaRPr>
          </a:p>
        </p:txBody>
      </p:sp>
      <p:sp>
        <p:nvSpPr>
          <p:cNvPr id="40" name="Metin kutusu 39"/>
          <p:cNvSpPr txBox="1"/>
          <p:nvPr/>
        </p:nvSpPr>
        <p:spPr>
          <a:xfrm>
            <a:off x="121202" y="2381813"/>
            <a:ext cx="4698699" cy="1569660"/>
          </a:xfrm>
          <a:prstGeom prst="rect">
            <a:avLst/>
          </a:prstGeom>
          <a:noFill/>
        </p:spPr>
        <p:txBody>
          <a:bodyPr wrap="square" rtlCol="0">
            <a:spAutoFit/>
          </a:bodyPr>
          <a:lstStyle/>
          <a:p>
            <a:pPr marL="457200" indent="-457200">
              <a:buFont typeface="Arial" panose="020B0604020202020204" pitchFamily="34" charset="0"/>
              <a:buChar char="•"/>
            </a:pPr>
            <a:r>
              <a:rPr lang="en-GB" sz="2400" dirty="0" err="1">
                <a:latin typeface="+mj-lt"/>
                <a:ea typeface="Cambria" panose="02040503050406030204" pitchFamily="18" charset="0"/>
              </a:rPr>
              <a:t>Bandırma</a:t>
            </a:r>
            <a:r>
              <a:rPr lang="en-GB" sz="2400" dirty="0">
                <a:latin typeface="+mj-lt"/>
                <a:ea typeface="Cambria" panose="02040503050406030204" pitchFamily="18" charset="0"/>
              </a:rPr>
              <a:t> </a:t>
            </a:r>
            <a:r>
              <a:rPr lang="en-GB" sz="2400" dirty="0" err="1">
                <a:latin typeface="+mj-lt"/>
                <a:ea typeface="Cambria" panose="02040503050406030204" pitchFamily="18" charset="0"/>
              </a:rPr>
              <a:t>Onyedi</a:t>
            </a:r>
            <a:r>
              <a:rPr lang="en-GB" sz="2400" dirty="0">
                <a:latin typeface="+mj-lt"/>
                <a:ea typeface="Cambria" panose="02040503050406030204" pitchFamily="18" charset="0"/>
              </a:rPr>
              <a:t> </a:t>
            </a:r>
            <a:r>
              <a:rPr lang="en-GB" sz="2400" dirty="0" err="1">
                <a:latin typeface="+mj-lt"/>
                <a:ea typeface="Cambria" panose="02040503050406030204" pitchFamily="18" charset="0"/>
              </a:rPr>
              <a:t>Eylül</a:t>
            </a:r>
            <a:r>
              <a:rPr lang="en-GB" sz="2400" dirty="0">
                <a:latin typeface="+mj-lt"/>
                <a:ea typeface="Cambria" panose="02040503050406030204" pitchFamily="18" charset="0"/>
              </a:rPr>
              <a:t> </a:t>
            </a:r>
            <a:r>
              <a:rPr lang="en-GB" sz="2400" dirty="0" err="1">
                <a:latin typeface="+mj-lt"/>
                <a:ea typeface="Cambria" panose="02040503050406030204" pitchFamily="18" charset="0"/>
              </a:rPr>
              <a:t>Üniversitesi</a:t>
            </a:r>
            <a:r>
              <a:rPr lang="en-GB" sz="2400" dirty="0">
                <a:latin typeface="+mj-lt"/>
                <a:ea typeface="Cambria" panose="02040503050406030204" pitchFamily="18" charset="0"/>
              </a:rPr>
              <a:t> Denizcilik </a:t>
            </a:r>
            <a:r>
              <a:rPr lang="en-GB" sz="2400" dirty="0" err="1">
                <a:latin typeface="+mj-lt"/>
                <a:ea typeface="Cambria" panose="02040503050406030204" pitchFamily="18" charset="0"/>
              </a:rPr>
              <a:t>Fakültesi</a:t>
            </a:r>
            <a:r>
              <a:rPr lang="en-GB" sz="2400" dirty="0">
                <a:latin typeface="+mj-lt"/>
                <a:ea typeface="Cambria" panose="02040503050406030204" pitchFamily="18" charset="0"/>
              </a:rPr>
              <a:t> 31 </a:t>
            </a:r>
            <a:r>
              <a:rPr lang="en-GB" sz="2400" dirty="0" err="1">
                <a:latin typeface="+mj-lt"/>
                <a:ea typeface="Cambria" panose="02040503050406030204" pitchFamily="18" charset="0"/>
              </a:rPr>
              <a:t>Aralık</a:t>
            </a:r>
            <a:r>
              <a:rPr lang="en-GB" sz="2400" dirty="0">
                <a:latin typeface="+mj-lt"/>
                <a:ea typeface="Cambria" panose="02040503050406030204" pitchFamily="18" charset="0"/>
              </a:rPr>
              <a:t> 2009 </a:t>
            </a:r>
            <a:r>
              <a:rPr lang="en-GB" sz="2400" dirty="0" err="1">
                <a:latin typeface="+mj-lt"/>
                <a:ea typeface="Cambria" panose="02040503050406030204" pitchFamily="18" charset="0"/>
              </a:rPr>
              <a:t>tarihinde</a:t>
            </a:r>
            <a:r>
              <a:rPr lang="en-GB" sz="2400" dirty="0">
                <a:latin typeface="+mj-lt"/>
                <a:ea typeface="Cambria" panose="02040503050406030204" pitchFamily="18" charset="0"/>
              </a:rPr>
              <a:t> </a:t>
            </a:r>
            <a:r>
              <a:rPr lang="en-GB" sz="2400" dirty="0" err="1">
                <a:latin typeface="+mj-lt"/>
                <a:ea typeface="Cambria" panose="02040503050406030204" pitchFamily="18" charset="0"/>
              </a:rPr>
              <a:t>kurulmuştur</a:t>
            </a:r>
            <a:r>
              <a:rPr lang="en-GB" sz="2400" dirty="0">
                <a:latin typeface="+mj-lt"/>
                <a:ea typeface="Cambria" panose="02040503050406030204" pitchFamily="18" charset="0"/>
              </a:rPr>
              <a:t>.</a:t>
            </a:r>
            <a:endParaRPr lang="tr-TR" sz="2400" dirty="0">
              <a:latin typeface="+mj-lt"/>
              <a:ea typeface="Cambria" panose="02040503050406030204" pitchFamily="18" charset="0"/>
            </a:endParaRPr>
          </a:p>
        </p:txBody>
      </p:sp>
      <p:pic>
        <p:nvPicPr>
          <p:cNvPr id="6" name="Resim 5">
            <a:extLst>
              <a:ext uri="{FF2B5EF4-FFF2-40B4-BE49-F238E27FC236}">
                <a16:creationId xmlns:a16="http://schemas.microsoft.com/office/drawing/2014/main" id="{0358DA25-3575-FF4F-262D-DB40E856525F}"/>
              </a:ext>
            </a:extLst>
          </p:cNvPr>
          <p:cNvPicPr>
            <a:picLocks noChangeAspect="1"/>
          </p:cNvPicPr>
          <p:nvPr/>
        </p:nvPicPr>
        <p:blipFill>
          <a:blip r:embed="rId3"/>
          <a:stretch>
            <a:fillRect/>
          </a:stretch>
        </p:blipFill>
        <p:spPr>
          <a:xfrm>
            <a:off x="5550408" y="1205727"/>
            <a:ext cx="3852402" cy="5202798"/>
          </a:xfrm>
          <a:prstGeom prst="rect">
            <a:avLst/>
          </a:prstGeom>
        </p:spPr>
      </p:pic>
    </p:spTree>
    <p:extLst>
      <p:ext uri="{BB962C8B-B14F-4D97-AF65-F5344CB8AC3E}">
        <p14:creationId xmlns:p14="http://schemas.microsoft.com/office/powerpoint/2010/main" val="1037362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46" name="Metin kutusu 45"/>
          <p:cNvSpPr txBox="1"/>
          <p:nvPr/>
        </p:nvSpPr>
        <p:spPr>
          <a:xfrm>
            <a:off x="1799904" y="1600200"/>
            <a:ext cx="5471051" cy="738664"/>
          </a:xfrm>
          <a:prstGeom prst="rect">
            <a:avLst/>
          </a:prstGeom>
          <a:noFill/>
        </p:spPr>
        <p:txBody>
          <a:bodyPr wrap="square" rtlCol="0">
            <a:spAutoFit/>
          </a:bodyPr>
          <a:lstStyle/>
          <a:p>
            <a:r>
              <a:rPr lang="tr-TR" dirty="0"/>
              <a:t>Doç. Dr. SABRİ ALKAN (Bölüm Başkanı)</a:t>
            </a:r>
          </a:p>
          <a:p>
            <a:r>
              <a:rPr lang="tr-TR" dirty="0">
                <a:hlinkClick r:id="rId3"/>
              </a:rPr>
              <a:t>salkan@bandirma.edu.tr</a:t>
            </a:r>
            <a:r>
              <a:rPr lang="tr-TR" dirty="0"/>
              <a:t> </a:t>
            </a:r>
          </a:p>
        </p:txBody>
      </p:sp>
      <p:sp>
        <p:nvSpPr>
          <p:cNvPr id="2" name="Dikdörtgen 1"/>
          <p:cNvSpPr/>
          <p:nvPr/>
        </p:nvSpPr>
        <p:spPr>
          <a:xfrm>
            <a:off x="5778622" y="2330346"/>
            <a:ext cx="3961790" cy="3920240"/>
          </a:xfrm>
          <a:prstGeom prst="rect">
            <a:avLst/>
          </a:prstGeom>
        </p:spPr>
        <p:txBody>
          <a:bodyPr wrap="none">
            <a:spAutoFit/>
          </a:bodyPr>
          <a:lstStyle/>
          <a:p>
            <a:pPr>
              <a:lnSpc>
                <a:spcPct val="150000"/>
              </a:lnSpc>
            </a:pPr>
            <a:r>
              <a:rPr lang="tr-TR" b="1" dirty="0"/>
              <a:t>Anabilim Dalı: </a:t>
            </a:r>
          </a:p>
          <a:p>
            <a:pPr>
              <a:lnSpc>
                <a:spcPct val="150000"/>
              </a:lnSpc>
            </a:pPr>
            <a:r>
              <a:rPr lang="tr-TR" dirty="0"/>
              <a:t>Gemi İnşaatı Anabilim Dalı</a:t>
            </a:r>
          </a:p>
          <a:p>
            <a:pPr>
              <a:lnSpc>
                <a:spcPct val="150000"/>
              </a:lnSpc>
            </a:pPr>
            <a:endParaRPr lang="tr-TR" dirty="0"/>
          </a:p>
          <a:p>
            <a:pPr>
              <a:lnSpc>
                <a:spcPct val="150000"/>
              </a:lnSpc>
            </a:pPr>
            <a:r>
              <a:rPr lang="tr-TR" b="1" dirty="0"/>
              <a:t>Çalışma Alanları:</a:t>
            </a:r>
          </a:p>
          <a:p>
            <a:pPr>
              <a:lnSpc>
                <a:spcPct val="150000"/>
              </a:lnSpc>
            </a:pPr>
            <a:r>
              <a:rPr lang="en-US" dirty="0" err="1"/>
              <a:t>Gemi</a:t>
            </a:r>
            <a:r>
              <a:rPr lang="en-US" dirty="0"/>
              <a:t> </a:t>
            </a:r>
            <a:r>
              <a:rPr lang="en-US" dirty="0" err="1"/>
              <a:t>Ve</a:t>
            </a:r>
            <a:r>
              <a:rPr lang="en-US" dirty="0"/>
              <a:t> Deniz </a:t>
            </a:r>
            <a:r>
              <a:rPr lang="en-US" dirty="0" err="1"/>
              <a:t>Teknolojileri</a:t>
            </a:r>
            <a:endParaRPr lang="tr-TR" dirty="0"/>
          </a:p>
          <a:p>
            <a:pPr>
              <a:lnSpc>
                <a:spcPct val="150000"/>
              </a:lnSpc>
            </a:pPr>
            <a:r>
              <a:rPr lang="tr-TR" dirty="0"/>
              <a:t>A</a:t>
            </a:r>
            <a:r>
              <a:rPr lang="en-US" dirty="0" err="1"/>
              <a:t>çık</a:t>
            </a:r>
            <a:r>
              <a:rPr lang="en-US" dirty="0"/>
              <a:t> Deniz </a:t>
            </a:r>
            <a:r>
              <a:rPr lang="en-US" dirty="0" err="1"/>
              <a:t>Yüzer</a:t>
            </a:r>
            <a:r>
              <a:rPr lang="en-US" dirty="0"/>
              <a:t> </a:t>
            </a:r>
            <a:r>
              <a:rPr lang="en-US" dirty="0" err="1"/>
              <a:t>Rüzgar</a:t>
            </a:r>
            <a:r>
              <a:rPr lang="en-US" dirty="0"/>
              <a:t> </a:t>
            </a:r>
            <a:r>
              <a:rPr lang="en-US" dirty="0" err="1"/>
              <a:t>Türbinleri</a:t>
            </a:r>
            <a:endParaRPr lang="tr-TR" dirty="0"/>
          </a:p>
          <a:p>
            <a:pPr>
              <a:lnSpc>
                <a:spcPct val="150000"/>
              </a:lnSpc>
            </a:pPr>
            <a:r>
              <a:rPr lang="tr-TR" dirty="0"/>
              <a:t>D</a:t>
            </a:r>
            <a:r>
              <a:rPr lang="en-US" dirty="0" err="1"/>
              <a:t>enizcilik</a:t>
            </a:r>
            <a:r>
              <a:rPr lang="en-US" dirty="0"/>
              <a:t> </a:t>
            </a:r>
            <a:r>
              <a:rPr lang="tr-TR" dirty="0"/>
              <a:t>M</a:t>
            </a:r>
            <a:r>
              <a:rPr lang="en-US" dirty="0" err="1"/>
              <a:t>alzemeleri</a:t>
            </a:r>
            <a:endParaRPr lang="tr-TR" dirty="0"/>
          </a:p>
          <a:p>
            <a:pPr>
              <a:lnSpc>
                <a:spcPct val="150000"/>
              </a:lnSpc>
            </a:pPr>
            <a:r>
              <a:rPr lang="tr-TR" dirty="0"/>
              <a:t>T</a:t>
            </a:r>
            <a:r>
              <a:rPr lang="en-US" dirty="0" err="1"/>
              <a:t>ribokorozyon</a:t>
            </a:r>
            <a:endParaRPr lang="tr-TR" dirty="0"/>
          </a:p>
        </p:txBody>
      </p:sp>
      <p:pic>
        <p:nvPicPr>
          <p:cNvPr id="1028" name="Picture 4" descr="Doçent SABRİ ALKAN">
            <a:extLst>
              <a:ext uri="{FF2B5EF4-FFF2-40B4-BE49-F238E27FC236}">
                <a16:creationId xmlns:a16="http://schemas.microsoft.com/office/drawing/2014/main" id="{A028E567-65B0-4276-9D61-4090E05E5B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3151" y="2634672"/>
            <a:ext cx="1800000" cy="211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553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46" name="Metin kutusu 45"/>
          <p:cNvSpPr txBox="1"/>
          <p:nvPr/>
        </p:nvSpPr>
        <p:spPr>
          <a:xfrm>
            <a:off x="1799904" y="1600200"/>
            <a:ext cx="5471051" cy="738664"/>
          </a:xfrm>
          <a:prstGeom prst="rect">
            <a:avLst/>
          </a:prstGeom>
          <a:noFill/>
        </p:spPr>
        <p:txBody>
          <a:bodyPr wrap="square" rtlCol="0">
            <a:spAutoFit/>
          </a:bodyPr>
          <a:lstStyle/>
          <a:p>
            <a:r>
              <a:rPr lang="tr-TR" dirty="0"/>
              <a:t>Doç. Dr. Ali ERÇETİN </a:t>
            </a:r>
          </a:p>
          <a:p>
            <a:r>
              <a:rPr lang="tr-TR" dirty="0">
                <a:hlinkClick r:id="rId3"/>
              </a:rPr>
              <a:t>aercetin@bandirma.edu.tr</a:t>
            </a:r>
            <a:r>
              <a:rPr lang="tr-TR" dirty="0"/>
              <a:t> </a:t>
            </a:r>
          </a:p>
        </p:txBody>
      </p:sp>
      <p:sp>
        <p:nvSpPr>
          <p:cNvPr id="2" name="Dikdörtgen 1"/>
          <p:cNvSpPr/>
          <p:nvPr/>
        </p:nvSpPr>
        <p:spPr>
          <a:xfrm>
            <a:off x="5778622" y="2330346"/>
            <a:ext cx="3397212" cy="3920240"/>
          </a:xfrm>
          <a:prstGeom prst="rect">
            <a:avLst/>
          </a:prstGeom>
        </p:spPr>
        <p:txBody>
          <a:bodyPr wrap="none">
            <a:spAutoFit/>
          </a:bodyPr>
          <a:lstStyle/>
          <a:p>
            <a:pPr>
              <a:lnSpc>
                <a:spcPct val="150000"/>
              </a:lnSpc>
            </a:pPr>
            <a:r>
              <a:rPr lang="tr-TR" b="1" dirty="0"/>
              <a:t>Anabilim Dalı: </a:t>
            </a:r>
          </a:p>
          <a:p>
            <a:pPr>
              <a:lnSpc>
                <a:spcPct val="150000"/>
              </a:lnSpc>
            </a:pPr>
            <a:r>
              <a:rPr lang="tr-TR" dirty="0"/>
              <a:t>Gemi İnşaatı Anabilim Dalı</a:t>
            </a:r>
          </a:p>
          <a:p>
            <a:pPr>
              <a:lnSpc>
                <a:spcPct val="150000"/>
              </a:lnSpc>
            </a:pPr>
            <a:endParaRPr lang="tr-TR" dirty="0"/>
          </a:p>
          <a:p>
            <a:pPr>
              <a:lnSpc>
                <a:spcPct val="150000"/>
              </a:lnSpc>
            </a:pPr>
            <a:r>
              <a:rPr lang="tr-TR" b="1" dirty="0"/>
              <a:t>Çalışma Alanları:</a:t>
            </a:r>
          </a:p>
          <a:p>
            <a:pPr>
              <a:lnSpc>
                <a:spcPct val="150000"/>
              </a:lnSpc>
            </a:pPr>
            <a:r>
              <a:rPr lang="tr-TR" dirty="0"/>
              <a:t>Üretim Teknolojileri</a:t>
            </a:r>
          </a:p>
          <a:p>
            <a:pPr>
              <a:lnSpc>
                <a:spcPct val="150000"/>
              </a:lnSpc>
            </a:pPr>
            <a:r>
              <a:rPr lang="tr-TR" dirty="0"/>
              <a:t>Hesaplamalı Ölçüm Teknikleri</a:t>
            </a:r>
          </a:p>
          <a:p>
            <a:pPr>
              <a:lnSpc>
                <a:spcPct val="150000"/>
              </a:lnSpc>
            </a:pPr>
            <a:r>
              <a:rPr lang="tr-TR" dirty="0"/>
              <a:t>Kompozit Malzemeler</a:t>
            </a:r>
          </a:p>
          <a:p>
            <a:pPr>
              <a:lnSpc>
                <a:spcPct val="150000"/>
              </a:lnSpc>
            </a:pPr>
            <a:r>
              <a:rPr lang="tr-TR" dirty="0"/>
              <a:t>Toz Teknolojisi</a:t>
            </a:r>
          </a:p>
        </p:txBody>
      </p:sp>
      <p:pic>
        <p:nvPicPr>
          <p:cNvPr id="6" name="Resim 5"/>
          <p:cNvPicPr>
            <a:picLocks noChangeAspect="1"/>
          </p:cNvPicPr>
          <p:nvPr/>
        </p:nvPicPr>
        <p:blipFill>
          <a:blip r:embed="rId4"/>
          <a:stretch>
            <a:fillRect/>
          </a:stretch>
        </p:blipFill>
        <p:spPr>
          <a:xfrm>
            <a:off x="1843151" y="2581062"/>
            <a:ext cx="1800000" cy="2110500"/>
          </a:xfrm>
          <a:prstGeom prst="rect">
            <a:avLst/>
          </a:prstGeom>
        </p:spPr>
      </p:pic>
    </p:spTree>
    <p:extLst>
      <p:ext uri="{BB962C8B-B14F-4D97-AF65-F5344CB8AC3E}">
        <p14:creationId xmlns:p14="http://schemas.microsoft.com/office/powerpoint/2010/main" val="4211389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46" name="Metin kutusu 45"/>
          <p:cNvSpPr txBox="1"/>
          <p:nvPr/>
        </p:nvSpPr>
        <p:spPr>
          <a:xfrm>
            <a:off x="1799904" y="1600200"/>
            <a:ext cx="5471051" cy="738664"/>
          </a:xfrm>
          <a:prstGeom prst="rect">
            <a:avLst/>
          </a:prstGeom>
          <a:noFill/>
        </p:spPr>
        <p:txBody>
          <a:bodyPr wrap="square" rtlCol="0">
            <a:spAutoFit/>
          </a:bodyPr>
          <a:lstStyle/>
          <a:p>
            <a:r>
              <a:rPr lang="tr-TR" dirty="0"/>
              <a:t>Dr. </a:t>
            </a:r>
            <a:r>
              <a:rPr lang="tr-TR" dirty="0" err="1"/>
              <a:t>Öğr</a:t>
            </a:r>
            <a:r>
              <a:rPr lang="tr-TR" dirty="0"/>
              <a:t>. Üyesi Salim TAMER </a:t>
            </a:r>
          </a:p>
          <a:p>
            <a:r>
              <a:rPr lang="tr-TR" dirty="0">
                <a:hlinkClick r:id="rId3"/>
              </a:rPr>
              <a:t>stamer@bandirma.edu.tr</a:t>
            </a:r>
            <a:r>
              <a:rPr lang="tr-TR" dirty="0"/>
              <a:t> </a:t>
            </a:r>
          </a:p>
        </p:txBody>
      </p:sp>
      <p:sp>
        <p:nvSpPr>
          <p:cNvPr id="2" name="Dikdörtgen 1"/>
          <p:cNvSpPr/>
          <p:nvPr/>
        </p:nvSpPr>
        <p:spPr>
          <a:xfrm>
            <a:off x="5778622" y="2330346"/>
            <a:ext cx="3056350" cy="2465996"/>
          </a:xfrm>
          <a:prstGeom prst="rect">
            <a:avLst/>
          </a:prstGeom>
        </p:spPr>
        <p:txBody>
          <a:bodyPr wrap="none">
            <a:spAutoFit/>
          </a:bodyPr>
          <a:lstStyle/>
          <a:p>
            <a:pPr>
              <a:lnSpc>
                <a:spcPct val="150000"/>
              </a:lnSpc>
            </a:pPr>
            <a:r>
              <a:rPr lang="tr-TR" b="1" dirty="0"/>
              <a:t>Anabilim Dalı: </a:t>
            </a:r>
          </a:p>
          <a:p>
            <a:pPr>
              <a:lnSpc>
                <a:spcPct val="150000"/>
              </a:lnSpc>
            </a:pPr>
            <a:r>
              <a:rPr lang="tr-TR" dirty="0"/>
              <a:t>Gemi İnşaatı Anabilim Dalı</a:t>
            </a:r>
          </a:p>
          <a:p>
            <a:pPr>
              <a:lnSpc>
                <a:spcPct val="150000"/>
              </a:lnSpc>
            </a:pPr>
            <a:endParaRPr lang="tr-TR" dirty="0"/>
          </a:p>
          <a:p>
            <a:pPr>
              <a:lnSpc>
                <a:spcPct val="150000"/>
              </a:lnSpc>
            </a:pPr>
            <a:r>
              <a:rPr lang="tr-TR" b="1" dirty="0"/>
              <a:t>Çalışma Alanları:</a:t>
            </a:r>
          </a:p>
          <a:p>
            <a:pPr>
              <a:lnSpc>
                <a:spcPct val="150000"/>
              </a:lnSpc>
            </a:pPr>
            <a:r>
              <a:rPr lang="tr-TR" dirty="0"/>
              <a:t>Tersane Organizasyonu</a:t>
            </a:r>
          </a:p>
        </p:txBody>
      </p:sp>
      <p:pic>
        <p:nvPicPr>
          <p:cNvPr id="6" name="Resim 5"/>
          <p:cNvPicPr>
            <a:picLocks noChangeAspect="1"/>
          </p:cNvPicPr>
          <p:nvPr/>
        </p:nvPicPr>
        <p:blipFill>
          <a:blip r:embed="rId4"/>
          <a:stretch>
            <a:fillRect/>
          </a:stretch>
        </p:blipFill>
        <p:spPr>
          <a:xfrm>
            <a:off x="1843151" y="2581062"/>
            <a:ext cx="1800000" cy="2110500"/>
          </a:xfrm>
          <a:prstGeom prst="rect">
            <a:avLst/>
          </a:prstGeom>
        </p:spPr>
      </p:pic>
      <p:pic>
        <p:nvPicPr>
          <p:cNvPr id="7" name="Resim 6">
            <a:extLst>
              <a:ext uri="{FF2B5EF4-FFF2-40B4-BE49-F238E27FC236}">
                <a16:creationId xmlns:a16="http://schemas.microsoft.com/office/drawing/2014/main" id="{4E7FD33E-AEBA-4AEE-B7F5-B01493F723A4}"/>
              </a:ext>
            </a:extLst>
          </p:cNvPr>
          <p:cNvPicPr>
            <a:picLocks noChangeAspect="1"/>
          </p:cNvPicPr>
          <p:nvPr/>
        </p:nvPicPr>
        <p:blipFill>
          <a:blip r:embed="rId5"/>
          <a:stretch>
            <a:fillRect/>
          </a:stretch>
        </p:blipFill>
        <p:spPr>
          <a:xfrm>
            <a:off x="1835450" y="2584907"/>
            <a:ext cx="1800000" cy="2106656"/>
          </a:xfrm>
          <a:prstGeom prst="rect">
            <a:avLst/>
          </a:prstGeom>
        </p:spPr>
      </p:pic>
    </p:spTree>
    <p:extLst>
      <p:ext uri="{BB962C8B-B14F-4D97-AF65-F5344CB8AC3E}">
        <p14:creationId xmlns:p14="http://schemas.microsoft.com/office/powerpoint/2010/main" val="30371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8" name="Dikdörtgen 7"/>
          <p:cNvSpPr/>
          <p:nvPr/>
        </p:nvSpPr>
        <p:spPr>
          <a:xfrm>
            <a:off x="1379232" y="1451583"/>
            <a:ext cx="5135868" cy="738664"/>
          </a:xfrm>
          <a:prstGeom prst="rect">
            <a:avLst/>
          </a:prstGeom>
        </p:spPr>
        <p:txBody>
          <a:bodyPr wrap="square">
            <a:spAutoFit/>
          </a:bodyPr>
          <a:lstStyle/>
          <a:p>
            <a:r>
              <a:rPr lang="tr-TR" dirty="0"/>
              <a:t>Dr. Utku Cem KARABULUT</a:t>
            </a:r>
          </a:p>
          <a:p>
            <a:r>
              <a:rPr lang="tr-TR" dirty="0">
                <a:hlinkClick r:id="rId3"/>
              </a:rPr>
              <a:t>ukarabulut@bandirma.edu.tr</a:t>
            </a:r>
            <a:r>
              <a:rPr lang="tr-TR" dirty="0"/>
              <a:t> </a:t>
            </a:r>
          </a:p>
        </p:txBody>
      </p:sp>
      <p:pic>
        <p:nvPicPr>
          <p:cNvPr id="1026" name="Picture 2" descr="UTKU CEM KARABUL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9341" y="2337438"/>
            <a:ext cx="17907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9340" y="2337438"/>
            <a:ext cx="1846425" cy="2400353"/>
          </a:xfrm>
          <a:prstGeom prst="rect">
            <a:avLst/>
          </a:prstGeom>
        </p:spPr>
      </p:pic>
      <p:pic>
        <p:nvPicPr>
          <p:cNvPr id="2050" name="Picture 2">
            <a:extLst>
              <a:ext uri="{FF2B5EF4-FFF2-40B4-BE49-F238E27FC236}">
                <a16:creationId xmlns:a16="http://schemas.microsoft.com/office/drawing/2014/main" id="{D725C7D5-F2DE-4398-99F1-5BC2106F52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9341" y="2456169"/>
            <a:ext cx="1846424" cy="2370044"/>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A5B01824-EFE3-4F46-AA28-BDB138869CBF}"/>
              </a:ext>
            </a:extLst>
          </p:cNvPr>
          <p:cNvSpPr/>
          <p:nvPr/>
        </p:nvSpPr>
        <p:spPr>
          <a:xfrm>
            <a:off x="5778622" y="2330346"/>
            <a:ext cx="3928319" cy="2465996"/>
          </a:xfrm>
          <a:prstGeom prst="rect">
            <a:avLst/>
          </a:prstGeom>
        </p:spPr>
        <p:txBody>
          <a:bodyPr wrap="none">
            <a:spAutoFit/>
          </a:bodyPr>
          <a:lstStyle/>
          <a:p>
            <a:pPr>
              <a:lnSpc>
                <a:spcPct val="150000"/>
              </a:lnSpc>
            </a:pPr>
            <a:r>
              <a:rPr lang="tr-TR" b="1" dirty="0"/>
              <a:t>Anabilim Dalı: </a:t>
            </a:r>
          </a:p>
          <a:p>
            <a:pPr>
              <a:lnSpc>
                <a:spcPct val="150000"/>
              </a:lnSpc>
            </a:pPr>
            <a:r>
              <a:rPr lang="tr-TR" dirty="0"/>
              <a:t>Gemi </a:t>
            </a:r>
            <a:r>
              <a:rPr lang="tr-TR" dirty="0" err="1"/>
              <a:t>Hidromekaniği</a:t>
            </a:r>
            <a:r>
              <a:rPr lang="tr-TR" dirty="0"/>
              <a:t> Anabilim Dalı</a:t>
            </a:r>
          </a:p>
          <a:p>
            <a:pPr>
              <a:lnSpc>
                <a:spcPct val="150000"/>
              </a:lnSpc>
            </a:pPr>
            <a:endParaRPr lang="tr-TR" dirty="0"/>
          </a:p>
          <a:p>
            <a:pPr>
              <a:lnSpc>
                <a:spcPct val="150000"/>
              </a:lnSpc>
            </a:pPr>
            <a:r>
              <a:rPr lang="tr-TR" b="1" dirty="0"/>
              <a:t>Çalışma Alanları:</a:t>
            </a:r>
          </a:p>
          <a:p>
            <a:pPr>
              <a:lnSpc>
                <a:spcPct val="150000"/>
              </a:lnSpc>
            </a:pPr>
            <a:r>
              <a:rPr lang="tr-TR" dirty="0"/>
              <a:t>Akışkanlar Mekaniği</a:t>
            </a:r>
          </a:p>
        </p:txBody>
      </p:sp>
    </p:spTree>
    <p:extLst>
      <p:ext uri="{BB962C8B-B14F-4D97-AF65-F5344CB8AC3E}">
        <p14:creationId xmlns:p14="http://schemas.microsoft.com/office/powerpoint/2010/main" val="3618245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46" name="Metin kutusu 45"/>
          <p:cNvSpPr txBox="1"/>
          <p:nvPr/>
        </p:nvSpPr>
        <p:spPr>
          <a:xfrm>
            <a:off x="1799904" y="1600200"/>
            <a:ext cx="5471051" cy="738664"/>
          </a:xfrm>
          <a:prstGeom prst="rect">
            <a:avLst/>
          </a:prstGeom>
          <a:noFill/>
        </p:spPr>
        <p:txBody>
          <a:bodyPr wrap="square" rtlCol="0">
            <a:spAutoFit/>
          </a:bodyPr>
          <a:lstStyle/>
          <a:p>
            <a:r>
              <a:rPr lang="tr-TR" dirty="0"/>
              <a:t>Dr. </a:t>
            </a:r>
            <a:r>
              <a:rPr lang="tr-TR" dirty="0" err="1"/>
              <a:t>Öğr</a:t>
            </a:r>
            <a:r>
              <a:rPr lang="tr-TR" dirty="0"/>
              <a:t>. Üyesi Mehmet Kıvanç TURAN</a:t>
            </a:r>
          </a:p>
          <a:p>
            <a:r>
              <a:rPr lang="tr-TR" dirty="0">
                <a:hlinkClick r:id="rId3"/>
              </a:rPr>
              <a:t>mturan@bandirma.edu.tr</a:t>
            </a:r>
            <a:r>
              <a:rPr lang="tr-TR" dirty="0"/>
              <a:t> </a:t>
            </a:r>
          </a:p>
        </p:txBody>
      </p:sp>
      <p:sp>
        <p:nvSpPr>
          <p:cNvPr id="2" name="Dikdörtgen 1"/>
          <p:cNvSpPr/>
          <p:nvPr/>
        </p:nvSpPr>
        <p:spPr>
          <a:xfrm>
            <a:off x="5778622" y="2330346"/>
            <a:ext cx="3509294" cy="2950744"/>
          </a:xfrm>
          <a:prstGeom prst="rect">
            <a:avLst/>
          </a:prstGeom>
        </p:spPr>
        <p:txBody>
          <a:bodyPr wrap="none">
            <a:spAutoFit/>
          </a:bodyPr>
          <a:lstStyle/>
          <a:p>
            <a:pPr>
              <a:lnSpc>
                <a:spcPct val="150000"/>
              </a:lnSpc>
            </a:pPr>
            <a:r>
              <a:rPr lang="tr-TR" b="1" dirty="0"/>
              <a:t>Anabilim Dalı: </a:t>
            </a:r>
          </a:p>
          <a:p>
            <a:pPr>
              <a:lnSpc>
                <a:spcPct val="150000"/>
              </a:lnSpc>
            </a:pPr>
            <a:r>
              <a:rPr lang="tr-TR" dirty="0"/>
              <a:t>Gemi Makineleri Anabilim Dalı</a:t>
            </a:r>
          </a:p>
          <a:p>
            <a:pPr>
              <a:lnSpc>
                <a:spcPct val="150000"/>
              </a:lnSpc>
            </a:pPr>
            <a:endParaRPr lang="tr-TR" dirty="0"/>
          </a:p>
          <a:p>
            <a:pPr>
              <a:lnSpc>
                <a:spcPct val="150000"/>
              </a:lnSpc>
            </a:pPr>
            <a:r>
              <a:rPr lang="tr-TR" b="1" dirty="0"/>
              <a:t>Çalışma Alanları:</a:t>
            </a:r>
          </a:p>
          <a:p>
            <a:pPr>
              <a:lnSpc>
                <a:spcPct val="150000"/>
              </a:lnSpc>
            </a:pPr>
            <a:r>
              <a:rPr lang="tr-TR" dirty="0"/>
              <a:t>Sonlu Elemanlar Analizi</a:t>
            </a:r>
            <a:br>
              <a:rPr lang="tr-TR" dirty="0"/>
            </a:br>
            <a:r>
              <a:rPr lang="tr-TR" dirty="0"/>
              <a:t>Yapısal Tasarım ve Analizi</a:t>
            </a:r>
          </a:p>
        </p:txBody>
      </p:sp>
      <p:pic>
        <p:nvPicPr>
          <p:cNvPr id="9" name="Resim 8">
            <a:extLst>
              <a:ext uri="{FF2B5EF4-FFF2-40B4-BE49-F238E27FC236}">
                <a16:creationId xmlns:a16="http://schemas.microsoft.com/office/drawing/2014/main" id="{93F2E9F7-521C-4BEC-AA45-591209FB9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9340" y="2337438"/>
            <a:ext cx="1846425" cy="2400353"/>
          </a:xfrm>
          <a:prstGeom prst="rect">
            <a:avLst/>
          </a:prstGeom>
        </p:spPr>
      </p:pic>
      <p:pic>
        <p:nvPicPr>
          <p:cNvPr id="1026" name="Picture 2">
            <a:extLst>
              <a:ext uri="{FF2B5EF4-FFF2-40B4-BE49-F238E27FC236}">
                <a16:creationId xmlns:a16="http://schemas.microsoft.com/office/drawing/2014/main" id="{67F21A59-3169-41D2-BC1D-7BCA3DA2E2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1253" y="2396164"/>
            <a:ext cx="1854511" cy="2341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095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75561"/>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AKADEMİK KADRO</a:t>
            </a:r>
            <a:endParaRPr lang="en-US" sz="2400" b="1" dirty="0">
              <a:solidFill>
                <a:srgbClr val="002060"/>
              </a:solidFill>
            </a:endParaRPr>
          </a:p>
        </p:txBody>
      </p:sp>
      <p:sp>
        <p:nvSpPr>
          <p:cNvPr id="46" name="Metin kutusu 45"/>
          <p:cNvSpPr txBox="1"/>
          <p:nvPr/>
        </p:nvSpPr>
        <p:spPr>
          <a:xfrm>
            <a:off x="1799904" y="1600200"/>
            <a:ext cx="5471051" cy="738664"/>
          </a:xfrm>
          <a:prstGeom prst="rect">
            <a:avLst/>
          </a:prstGeom>
          <a:noFill/>
        </p:spPr>
        <p:txBody>
          <a:bodyPr wrap="square" rtlCol="0">
            <a:spAutoFit/>
          </a:bodyPr>
          <a:lstStyle/>
          <a:p>
            <a:r>
              <a:rPr lang="tr-TR" dirty="0"/>
              <a:t>Dr. </a:t>
            </a:r>
            <a:r>
              <a:rPr lang="tr-TR" dirty="0" err="1"/>
              <a:t>Öğr</a:t>
            </a:r>
            <a:r>
              <a:rPr lang="tr-TR" dirty="0"/>
              <a:t>. Üyesi Selahattin Alp ERKURTULMUŞ</a:t>
            </a:r>
          </a:p>
          <a:p>
            <a:r>
              <a:rPr lang="tr-TR" dirty="0">
                <a:hlinkClick r:id="rId3"/>
              </a:rPr>
              <a:t>serkurtulmus@bandirma.edu.tr</a:t>
            </a:r>
            <a:r>
              <a:rPr lang="tr-TR" dirty="0"/>
              <a:t> </a:t>
            </a:r>
          </a:p>
        </p:txBody>
      </p:sp>
      <p:sp>
        <p:nvSpPr>
          <p:cNvPr id="2" name="Dikdörtgen 1"/>
          <p:cNvSpPr/>
          <p:nvPr/>
        </p:nvSpPr>
        <p:spPr>
          <a:xfrm>
            <a:off x="5778622" y="2330346"/>
            <a:ext cx="3509294" cy="2950744"/>
          </a:xfrm>
          <a:prstGeom prst="rect">
            <a:avLst/>
          </a:prstGeom>
        </p:spPr>
        <p:txBody>
          <a:bodyPr wrap="none">
            <a:spAutoFit/>
          </a:bodyPr>
          <a:lstStyle/>
          <a:p>
            <a:pPr>
              <a:lnSpc>
                <a:spcPct val="150000"/>
              </a:lnSpc>
            </a:pPr>
            <a:r>
              <a:rPr lang="tr-TR" b="1" dirty="0"/>
              <a:t>Anabilim Dalı: </a:t>
            </a:r>
          </a:p>
          <a:p>
            <a:pPr>
              <a:lnSpc>
                <a:spcPct val="150000"/>
              </a:lnSpc>
            </a:pPr>
            <a:r>
              <a:rPr lang="tr-TR" dirty="0"/>
              <a:t>Gemi Makineleri Anabilim Dalı</a:t>
            </a:r>
          </a:p>
          <a:p>
            <a:pPr>
              <a:lnSpc>
                <a:spcPct val="150000"/>
              </a:lnSpc>
            </a:pPr>
            <a:endParaRPr lang="tr-TR" dirty="0"/>
          </a:p>
          <a:p>
            <a:pPr>
              <a:lnSpc>
                <a:spcPct val="150000"/>
              </a:lnSpc>
            </a:pPr>
            <a:r>
              <a:rPr lang="tr-TR" b="1" dirty="0"/>
              <a:t>Çalışma Alanları:</a:t>
            </a:r>
          </a:p>
          <a:p>
            <a:pPr>
              <a:lnSpc>
                <a:spcPct val="150000"/>
              </a:lnSpc>
            </a:pPr>
            <a:r>
              <a:rPr lang="tr-TR" dirty="0"/>
              <a:t>Açık Deniz Yapıları</a:t>
            </a:r>
            <a:br>
              <a:rPr lang="tr-TR" dirty="0"/>
            </a:br>
            <a:r>
              <a:rPr lang="tr-TR" dirty="0"/>
              <a:t>Gemi Hareketi ve Manevraları</a:t>
            </a:r>
          </a:p>
        </p:txBody>
      </p:sp>
      <p:pic>
        <p:nvPicPr>
          <p:cNvPr id="11" name="Resim 10">
            <a:extLst>
              <a:ext uri="{FF2B5EF4-FFF2-40B4-BE49-F238E27FC236}">
                <a16:creationId xmlns:a16="http://schemas.microsoft.com/office/drawing/2014/main" id="{2C718595-CFBA-47E2-8373-224D65E3E61B}"/>
              </a:ext>
            </a:extLst>
          </p:cNvPr>
          <p:cNvPicPr>
            <a:picLocks noChangeAspect="1"/>
          </p:cNvPicPr>
          <p:nvPr/>
        </p:nvPicPr>
        <p:blipFill rotWithShape="1">
          <a:blip r:embed="rId4"/>
          <a:srcRect l="2601" t="2410"/>
          <a:stretch/>
        </p:blipFill>
        <p:spPr>
          <a:xfrm>
            <a:off x="2299342" y="2484629"/>
            <a:ext cx="1846424" cy="2253162"/>
          </a:xfrm>
          <a:prstGeom prst="rect">
            <a:avLst/>
          </a:prstGeom>
        </p:spPr>
      </p:pic>
      <p:pic>
        <p:nvPicPr>
          <p:cNvPr id="3076" name="Picture 4" descr="https://denizcilik.bandirma.edu.tr/Content/Web/Yuklemeler/Haber/KapakResmi/thumb/38434/47a7ce3d16ba4f6b887b5a4ac17c0d4f.jpg">
            <a:extLst>
              <a:ext uri="{FF2B5EF4-FFF2-40B4-BE49-F238E27FC236}">
                <a16:creationId xmlns:a16="http://schemas.microsoft.com/office/drawing/2014/main" id="{83ADA1CF-51FB-4BC9-93E9-3BA5355D8C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9342" y="2479439"/>
            <a:ext cx="1828037" cy="2282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208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ARAŞTIRMA GÖREVLİLERİ</a:t>
            </a:r>
            <a:endParaRPr lang="en-US" sz="2400" b="1" dirty="0">
              <a:solidFill>
                <a:srgbClr val="002060"/>
              </a:solidFill>
            </a:endParaRPr>
          </a:p>
        </p:txBody>
      </p:sp>
      <p:sp>
        <p:nvSpPr>
          <p:cNvPr id="8" name="Dikdörtgen 7"/>
          <p:cNvSpPr/>
          <p:nvPr/>
        </p:nvSpPr>
        <p:spPr>
          <a:xfrm>
            <a:off x="1379232" y="1451583"/>
            <a:ext cx="5135868" cy="738664"/>
          </a:xfrm>
          <a:prstGeom prst="rect">
            <a:avLst/>
          </a:prstGeom>
        </p:spPr>
        <p:txBody>
          <a:bodyPr wrap="square">
            <a:spAutoFit/>
          </a:bodyPr>
          <a:lstStyle/>
          <a:p>
            <a:r>
              <a:rPr lang="tr-TR"/>
              <a:t>Arş</a:t>
            </a:r>
            <a:r>
              <a:rPr lang="tr-TR" dirty="0"/>
              <a:t>. Gör</a:t>
            </a:r>
            <a:r>
              <a:rPr lang="tr-TR"/>
              <a:t>. İrfan ÇAVUŞ</a:t>
            </a:r>
            <a:endParaRPr lang="tr-TR" dirty="0"/>
          </a:p>
          <a:p>
            <a:r>
              <a:rPr lang="tr-TR">
                <a:hlinkClick r:id="rId3"/>
              </a:rPr>
              <a:t>icavus@</a:t>
            </a:r>
            <a:r>
              <a:rPr lang="tr-TR" dirty="0">
                <a:hlinkClick r:id="rId3"/>
              </a:rPr>
              <a:t>bandirma.edu.tr</a:t>
            </a:r>
            <a:r>
              <a:rPr lang="tr-TR" dirty="0"/>
              <a:t> </a:t>
            </a:r>
          </a:p>
        </p:txBody>
      </p:sp>
      <p:pic>
        <p:nvPicPr>
          <p:cNvPr id="1026" name="Picture 2" descr="UTKU CEM KARABUL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9341" y="2337438"/>
            <a:ext cx="17907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9340" y="2337438"/>
            <a:ext cx="1846425" cy="2400353"/>
          </a:xfrm>
          <a:prstGeom prst="rect">
            <a:avLst/>
          </a:prstGeom>
        </p:spPr>
      </p:pic>
      <p:pic>
        <p:nvPicPr>
          <p:cNvPr id="6" name="Resim 5">
            <a:extLst>
              <a:ext uri="{FF2B5EF4-FFF2-40B4-BE49-F238E27FC236}">
                <a16:creationId xmlns:a16="http://schemas.microsoft.com/office/drawing/2014/main" id="{C240D49F-F959-1F91-A057-175AAB80DDAA}"/>
              </a:ext>
            </a:extLst>
          </p:cNvPr>
          <p:cNvPicPr>
            <a:picLocks noChangeAspect="1"/>
          </p:cNvPicPr>
          <p:nvPr/>
        </p:nvPicPr>
        <p:blipFill rotWithShape="1">
          <a:blip r:embed="rId6"/>
          <a:srcRect l="2601" t="2410"/>
          <a:stretch/>
        </p:blipFill>
        <p:spPr>
          <a:xfrm>
            <a:off x="2299342" y="2484629"/>
            <a:ext cx="1846424" cy="2253162"/>
          </a:xfrm>
          <a:prstGeom prst="rect">
            <a:avLst/>
          </a:prstGeom>
        </p:spPr>
      </p:pic>
      <p:sp>
        <p:nvSpPr>
          <p:cNvPr id="3" name="Dikdörtgen 2">
            <a:extLst>
              <a:ext uri="{FF2B5EF4-FFF2-40B4-BE49-F238E27FC236}">
                <a16:creationId xmlns:a16="http://schemas.microsoft.com/office/drawing/2014/main" id="{2D45887B-10B4-F885-C683-8FBC0F7162BF}"/>
              </a:ext>
            </a:extLst>
          </p:cNvPr>
          <p:cNvSpPr/>
          <p:nvPr/>
        </p:nvSpPr>
        <p:spPr>
          <a:xfrm>
            <a:off x="5778622" y="2581062"/>
            <a:ext cx="3056350" cy="527004"/>
          </a:xfrm>
          <a:prstGeom prst="rect">
            <a:avLst/>
          </a:prstGeom>
        </p:spPr>
        <p:txBody>
          <a:bodyPr wrap="none">
            <a:spAutoFit/>
          </a:bodyPr>
          <a:lstStyle/>
          <a:p>
            <a:pPr>
              <a:lnSpc>
                <a:spcPct val="150000"/>
              </a:lnSpc>
            </a:pPr>
            <a:r>
              <a:rPr lang="tr-TR" dirty="0"/>
              <a:t>Gemi İnşaatı Anabilim Dalı</a:t>
            </a:r>
          </a:p>
        </p:txBody>
      </p:sp>
    </p:spTree>
    <p:extLst>
      <p:ext uri="{BB962C8B-B14F-4D97-AF65-F5344CB8AC3E}">
        <p14:creationId xmlns:p14="http://schemas.microsoft.com/office/powerpoint/2010/main" val="2150038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ARAŞTIRMA GÖREVLİLERİ</a:t>
            </a:r>
            <a:endParaRPr lang="en-US" sz="2400" b="1" dirty="0">
              <a:solidFill>
                <a:srgbClr val="002060"/>
              </a:solidFill>
            </a:endParaRPr>
          </a:p>
        </p:txBody>
      </p:sp>
      <p:sp>
        <p:nvSpPr>
          <p:cNvPr id="8" name="Dikdörtgen 7"/>
          <p:cNvSpPr/>
          <p:nvPr/>
        </p:nvSpPr>
        <p:spPr>
          <a:xfrm>
            <a:off x="1379232" y="1451583"/>
            <a:ext cx="5135868" cy="738664"/>
          </a:xfrm>
          <a:prstGeom prst="rect">
            <a:avLst/>
          </a:prstGeom>
        </p:spPr>
        <p:txBody>
          <a:bodyPr wrap="square">
            <a:spAutoFit/>
          </a:bodyPr>
          <a:lstStyle/>
          <a:p>
            <a:r>
              <a:rPr lang="tr-TR"/>
              <a:t>Arş</a:t>
            </a:r>
            <a:r>
              <a:rPr lang="tr-TR" dirty="0"/>
              <a:t>. Gör</a:t>
            </a:r>
            <a:r>
              <a:rPr lang="tr-TR"/>
              <a:t>. Muhammed Umar BAYER</a:t>
            </a:r>
            <a:endParaRPr lang="tr-TR" dirty="0"/>
          </a:p>
          <a:p>
            <a:r>
              <a:rPr lang="tr-TR">
                <a:hlinkClick r:id="rId3"/>
              </a:rPr>
              <a:t>mbayer@</a:t>
            </a:r>
            <a:r>
              <a:rPr lang="tr-TR" dirty="0">
                <a:hlinkClick r:id="rId3"/>
              </a:rPr>
              <a:t>bandirma.edu.tr</a:t>
            </a:r>
            <a:r>
              <a:rPr lang="tr-TR" dirty="0"/>
              <a:t> </a:t>
            </a:r>
          </a:p>
        </p:txBody>
      </p:sp>
      <p:pic>
        <p:nvPicPr>
          <p:cNvPr id="6" name="Resim 5">
            <a:extLst>
              <a:ext uri="{FF2B5EF4-FFF2-40B4-BE49-F238E27FC236}">
                <a16:creationId xmlns:a16="http://schemas.microsoft.com/office/drawing/2014/main" id="{60B02BC8-198E-1160-D693-5A935F87DB8F}"/>
              </a:ext>
            </a:extLst>
          </p:cNvPr>
          <p:cNvPicPr>
            <a:picLocks noChangeAspect="1"/>
          </p:cNvPicPr>
          <p:nvPr/>
        </p:nvPicPr>
        <p:blipFill rotWithShape="1">
          <a:blip r:embed="rId4"/>
          <a:srcRect l="2300" t="2541" r="2350"/>
          <a:stretch/>
        </p:blipFill>
        <p:spPr>
          <a:xfrm>
            <a:off x="2324861" y="2424514"/>
            <a:ext cx="1676771" cy="2243240"/>
          </a:xfrm>
          <a:prstGeom prst="rect">
            <a:avLst/>
          </a:prstGeom>
        </p:spPr>
      </p:pic>
      <p:sp>
        <p:nvSpPr>
          <p:cNvPr id="2" name="Dikdörtgen 1">
            <a:extLst>
              <a:ext uri="{FF2B5EF4-FFF2-40B4-BE49-F238E27FC236}">
                <a16:creationId xmlns:a16="http://schemas.microsoft.com/office/drawing/2014/main" id="{906C8C99-BE3B-E69D-7C5B-C113FC0B771D}"/>
              </a:ext>
            </a:extLst>
          </p:cNvPr>
          <p:cNvSpPr/>
          <p:nvPr/>
        </p:nvSpPr>
        <p:spPr>
          <a:xfrm>
            <a:off x="5778622" y="2581062"/>
            <a:ext cx="3509294" cy="527004"/>
          </a:xfrm>
          <a:prstGeom prst="rect">
            <a:avLst/>
          </a:prstGeom>
        </p:spPr>
        <p:txBody>
          <a:bodyPr wrap="none">
            <a:spAutoFit/>
          </a:bodyPr>
          <a:lstStyle/>
          <a:p>
            <a:pPr>
              <a:lnSpc>
                <a:spcPct val="150000"/>
              </a:lnSpc>
            </a:pPr>
            <a:r>
              <a:rPr lang="tr-TR" dirty="0"/>
              <a:t>Gemi Makineleri Anabilim Dalı</a:t>
            </a:r>
          </a:p>
        </p:txBody>
      </p:sp>
    </p:spTree>
    <p:extLst>
      <p:ext uri="{BB962C8B-B14F-4D97-AF65-F5344CB8AC3E}">
        <p14:creationId xmlns:p14="http://schemas.microsoft.com/office/powerpoint/2010/main" val="2431456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fontScale="92500"/>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Bölümümüzde Ders Veren Fakültemiz Öğretim Elemanları</a:t>
            </a:r>
            <a:endParaRPr lang="en-US" sz="2400" b="1" dirty="0">
              <a:solidFill>
                <a:srgbClr val="002060"/>
              </a:solidFill>
            </a:endParaRPr>
          </a:p>
        </p:txBody>
      </p:sp>
      <p:pic>
        <p:nvPicPr>
          <p:cNvPr id="11" name="Resim 10">
            <a:extLst>
              <a:ext uri="{FF2B5EF4-FFF2-40B4-BE49-F238E27FC236}">
                <a16:creationId xmlns:a16="http://schemas.microsoft.com/office/drawing/2014/main" id="{9201C04F-A0A9-756F-E592-61F0F4A6E2F2}"/>
              </a:ext>
            </a:extLst>
          </p:cNvPr>
          <p:cNvPicPr>
            <a:picLocks noChangeAspect="1"/>
          </p:cNvPicPr>
          <p:nvPr/>
        </p:nvPicPr>
        <p:blipFill>
          <a:blip r:embed="rId3"/>
          <a:stretch>
            <a:fillRect/>
          </a:stretch>
        </p:blipFill>
        <p:spPr>
          <a:xfrm>
            <a:off x="1120183" y="1453325"/>
            <a:ext cx="8772144" cy="4936954"/>
          </a:xfrm>
          <a:prstGeom prst="rect">
            <a:avLst/>
          </a:prstGeom>
        </p:spPr>
      </p:pic>
    </p:spTree>
    <p:extLst>
      <p:ext uri="{BB962C8B-B14F-4D97-AF65-F5344CB8AC3E}">
        <p14:creationId xmlns:p14="http://schemas.microsoft.com/office/powerpoint/2010/main" val="1110728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Öğrenci Kontenjan Bilgilerimiz</a:t>
            </a:r>
            <a:endParaRPr lang="en-US" sz="2400" b="1" dirty="0">
              <a:solidFill>
                <a:srgbClr val="002060"/>
              </a:solidFill>
            </a:endParaRPr>
          </a:p>
        </p:txBody>
      </p:sp>
      <p:pic>
        <p:nvPicPr>
          <p:cNvPr id="6" name="Resim 5">
            <a:extLst>
              <a:ext uri="{FF2B5EF4-FFF2-40B4-BE49-F238E27FC236}">
                <a16:creationId xmlns:a16="http://schemas.microsoft.com/office/drawing/2014/main" id="{8338022C-DB59-F20C-69C2-68ECE6068C5C}"/>
              </a:ext>
            </a:extLst>
          </p:cNvPr>
          <p:cNvPicPr>
            <a:picLocks noChangeAspect="1"/>
          </p:cNvPicPr>
          <p:nvPr/>
        </p:nvPicPr>
        <p:blipFill>
          <a:blip r:embed="rId3"/>
          <a:srcRect l="4133" t="19020" r="4267" b="8133"/>
          <a:stretch/>
        </p:blipFill>
        <p:spPr>
          <a:xfrm>
            <a:off x="1725168" y="1743674"/>
            <a:ext cx="6934200" cy="4135917"/>
          </a:xfrm>
          <a:prstGeom prst="rect">
            <a:avLst/>
          </a:prstGeom>
        </p:spPr>
      </p:pic>
    </p:spTree>
    <p:extLst>
      <p:ext uri="{BB962C8B-B14F-4D97-AF65-F5344CB8AC3E}">
        <p14:creationId xmlns:p14="http://schemas.microsoft.com/office/powerpoint/2010/main" val="3404925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6" y="639"/>
            <a:ext cx="9906000" cy="6858000"/>
          </a:xfrm>
          <a:prstGeom prst="rect">
            <a:avLst/>
          </a:prstGeom>
        </p:spPr>
      </p:pic>
      <p:sp>
        <p:nvSpPr>
          <p:cNvPr id="3" name="Subtitle 2"/>
          <p:cNvSpPr>
            <a:spLocks noGrp="1"/>
          </p:cNvSpPr>
          <p:nvPr>
            <p:ph type="subTitle" idx="1"/>
          </p:nvPr>
        </p:nvSpPr>
        <p:spPr>
          <a:xfrm>
            <a:off x="1799905" y="641082"/>
            <a:ext cx="6934200" cy="663310"/>
          </a:xfrm>
        </p:spPr>
        <p:txBody>
          <a:bodyPr>
            <a:normAutofit/>
          </a:bodyPr>
          <a:lstStyle/>
          <a:p>
            <a:pPr algn="l"/>
            <a:r>
              <a:rPr lang="tr-TR" sz="2400" b="1" dirty="0">
                <a:solidFill>
                  <a:srgbClr val="002060"/>
                </a:solidFill>
              </a:rPr>
              <a:t>TARİHÇE</a:t>
            </a:r>
            <a:endParaRPr lang="en-US" sz="2400" b="1" dirty="0">
              <a:solidFill>
                <a:srgbClr val="002060"/>
              </a:solidFill>
            </a:endParaRPr>
          </a:p>
        </p:txBody>
      </p:sp>
      <p:sp>
        <p:nvSpPr>
          <p:cNvPr id="40" name="Metin kutusu 39"/>
          <p:cNvSpPr txBox="1"/>
          <p:nvPr/>
        </p:nvSpPr>
        <p:spPr>
          <a:xfrm>
            <a:off x="281995" y="1944835"/>
            <a:ext cx="4698699" cy="3647152"/>
          </a:xfrm>
          <a:prstGeom prst="rect">
            <a:avLst/>
          </a:prstGeom>
          <a:noFill/>
        </p:spPr>
        <p:txBody>
          <a:bodyPr wrap="square" rtlCol="0">
            <a:spAutoFit/>
          </a:bodyPr>
          <a:lstStyle/>
          <a:p>
            <a:r>
              <a:rPr lang="en-GB" dirty="0">
                <a:latin typeface="+mj-lt"/>
                <a:ea typeface="Cambria" panose="02040503050406030204" pitchFamily="18" charset="0"/>
              </a:rPr>
              <a:t>Denizcilik </a:t>
            </a:r>
            <a:r>
              <a:rPr lang="en-GB" dirty="0" err="1">
                <a:latin typeface="+mj-lt"/>
                <a:ea typeface="Cambria" panose="02040503050406030204" pitchFamily="18" charset="0"/>
              </a:rPr>
              <a:t>Fakültesi</a:t>
            </a:r>
            <a:r>
              <a:rPr lang="en-GB" dirty="0">
                <a:latin typeface="+mj-lt"/>
                <a:ea typeface="Cambria" panose="02040503050406030204" pitchFamily="18" charset="0"/>
              </a:rPr>
              <a:t> </a:t>
            </a:r>
            <a:r>
              <a:rPr lang="en-GB" dirty="0" err="1">
                <a:latin typeface="+mj-lt"/>
                <a:ea typeface="Cambria" panose="02040503050406030204" pitchFamily="18" charset="0"/>
              </a:rPr>
              <a:t>bünyesinde</a:t>
            </a:r>
            <a:r>
              <a:rPr lang="en-GB" dirty="0">
                <a:latin typeface="+mj-lt"/>
                <a:ea typeface="Cambria" panose="02040503050406030204" pitchFamily="18" charset="0"/>
              </a:rPr>
              <a:t>, Deniz</a:t>
            </a:r>
            <a:r>
              <a:rPr lang="tr-TR" dirty="0" err="1">
                <a:latin typeface="+mj-lt"/>
                <a:ea typeface="Cambria" panose="02040503050406030204" pitchFamily="18" charset="0"/>
              </a:rPr>
              <a:t>cilik</a:t>
            </a:r>
            <a:r>
              <a:rPr lang="en-GB" dirty="0">
                <a:latin typeface="+mj-lt"/>
                <a:ea typeface="Cambria" panose="02040503050406030204" pitchFamily="18" charset="0"/>
              </a:rPr>
              <a:t> </a:t>
            </a:r>
            <a:r>
              <a:rPr lang="en-GB" dirty="0" err="1">
                <a:latin typeface="+mj-lt"/>
                <a:ea typeface="Cambria" panose="02040503050406030204" pitchFamily="18" charset="0"/>
              </a:rPr>
              <a:t>İşletmeleri</a:t>
            </a:r>
            <a:r>
              <a:rPr lang="en-GB" dirty="0">
                <a:latin typeface="+mj-lt"/>
                <a:ea typeface="Cambria" panose="02040503050406030204" pitchFamily="18" charset="0"/>
              </a:rPr>
              <a:t> </a:t>
            </a:r>
            <a:r>
              <a:rPr lang="en-GB" dirty="0" err="1">
                <a:latin typeface="+mj-lt"/>
                <a:ea typeface="Cambria" panose="02040503050406030204" pitchFamily="18" charset="0"/>
              </a:rPr>
              <a:t>Yönetimi</a:t>
            </a:r>
            <a:r>
              <a:rPr lang="en-GB" dirty="0">
                <a:latin typeface="+mj-lt"/>
                <a:ea typeface="Cambria" panose="02040503050406030204" pitchFamily="18" charset="0"/>
              </a:rPr>
              <a:t> </a:t>
            </a:r>
            <a:r>
              <a:rPr lang="en-GB" dirty="0" err="1">
                <a:latin typeface="+mj-lt"/>
                <a:ea typeface="Cambria" panose="02040503050406030204" pitchFamily="18" charset="0"/>
              </a:rPr>
              <a:t>Bölümü</a:t>
            </a:r>
            <a:r>
              <a:rPr lang="en-GB" dirty="0">
                <a:latin typeface="+mj-lt"/>
                <a:ea typeface="Cambria" panose="02040503050406030204" pitchFamily="18" charset="0"/>
              </a:rPr>
              <a:t>, </a:t>
            </a:r>
            <a:r>
              <a:rPr lang="en-GB" dirty="0" err="1">
                <a:latin typeface="+mj-lt"/>
                <a:ea typeface="Cambria" panose="02040503050406030204" pitchFamily="18" charset="0"/>
              </a:rPr>
              <a:t>Gemi</a:t>
            </a:r>
            <a:r>
              <a:rPr lang="en-GB" dirty="0">
                <a:latin typeface="+mj-lt"/>
                <a:ea typeface="Cambria" panose="02040503050406030204" pitchFamily="18" charset="0"/>
              </a:rPr>
              <a:t> </a:t>
            </a:r>
            <a:r>
              <a:rPr lang="en-GB" dirty="0" err="1">
                <a:latin typeface="+mj-lt"/>
                <a:ea typeface="Cambria" panose="02040503050406030204" pitchFamily="18" charset="0"/>
              </a:rPr>
              <a:t>İnşaatı</a:t>
            </a:r>
            <a:r>
              <a:rPr lang="en-GB" dirty="0">
                <a:latin typeface="+mj-lt"/>
                <a:ea typeface="Cambria" panose="02040503050406030204" pitchFamily="18" charset="0"/>
              </a:rPr>
              <a:t> </a:t>
            </a:r>
            <a:r>
              <a:rPr lang="en-GB" dirty="0" err="1">
                <a:latin typeface="+mj-lt"/>
                <a:ea typeface="Cambria" panose="02040503050406030204" pitchFamily="18" charset="0"/>
              </a:rPr>
              <a:t>ve</a:t>
            </a:r>
            <a:r>
              <a:rPr lang="en-GB" dirty="0">
                <a:latin typeface="+mj-lt"/>
                <a:ea typeface="Cambria" panose="02040503050406030204" pitchFamily="18" charset="0"/>
              </a:rPr>
              <a:t> </a:t>
            </a:r>
            <a:r>
              <a:rPr lang="en-GB" dirty="0" err="1">
                <a:latin typeface="+mj-lt"/>
                <a:ea typeface="Cambria" panose="02040503050406030204" pitchFamily="18" charset="0"/>
              </a:rPr>
              <a:t>Gemi</a:t>
            </a:r>
            <a:r>
              <a:rPr lang="en-GB" dirty="0">
                <a:latin typeface="+mj-lt"/>
                <a:ea typeface="Cambria" panose="02040503050406030204" pitchFamily="18" charset="0"/>
              </a:rPr>
              <a:t> </a:t>
            </a:r>
            <a:r>
              <a:rPr lang="en-GB" dirty="0" err="1">
                <a:latin typeface="+mj-lt"/>
                <a:ea typeface="Cambria" panose="02040503050406030204" pitchFamily="18" charset="0"/>
              </a:rPr>
              <a:t>Makineleri</a:t>
            </a:r>
            <a:r>
              <a:rPr lang="en-GB" dirty="0">
                <a:latin typeface="+mj-lt"/>
                <a:ea typeface="Cambria" panose="02040503050406030204" pitchFamily="18" charset="0"/>
              </a:rPr>
              <a:t> </a:t>
            </a:r>
            <a:r>
              <a:rPr lang="tr-TR" dirty="0">
                <a:latin typeface="+mj-lt"/>
                <a:ea typeface="Cambria" panose="02040503050406030204" pitchFamily="18" charset="0"/>
              </a:rPr>
              <a:t>Mühendisliği </a:t>
            </a:r>
            <a:r>
              <a:rPr lang="en-GB" dirty="0" err="1">
                <a:latin typeface="+mj-lt"/>
                <a:ea typeface="Cambria" panose="02040503050406030204" pitchFamily="18" charset="0"/>
              </a:rPr>
              <a:t>Bölümü</a:t>
            </a:r>
            <a:r>
              <a:rPr lang="en-GB" dirty="0">
                <a:latin typeface="+mj-lt"/>
                <a:ea typeface="Cambria" panose="02040503050406030204" pitchFamily="18" charset="0"/>
              </a:rPr>
              <a:t>, </a:t>
            </a:r>
            <a:r>
              <a:rPr lang="en-GB" dirty="0" err="1">
                <a:latin typeface="+mj-lt"/>
                <a:ea typeface="Cambria" panose="02040503050406030204" pitchFamily="18" charset="0"/>
              </a:rPr>
              <a:t>Deniz</a:t>
            </a:r>
            <a:r>
              <a:rPr lang="en-GB" dirty="0">
                <a:latin typeface="+mj-lt"/>
                <a:ea typeface="Cambria" panose="02040503050406030204" pitchFamily="18" charset="0"/>
              </a:rPr>
              <a:t> </a:t>
            </a:r>
            <a:r>
              <a:rPr lang="en-GB" dirty="0" err="1">
                <a:latin typeface="+mj-lt"/>
                <a:ea typeface="Cambria" panose="02040503050406030204" pitchFamily="18" charset="0"/>
              </a:rPr>
              <a:t>Ulaştırma</a:t>
            </a:r>
            <a:r>
              <a:rPr lang="en-GB" dirty="0">
                <a:latin typeface="+mj-lt"/>
                <a:ea typeface="Cambria" panose="02040503050406030204" pitchFamily="18" charset="0"/>
              </a:rPr>
              <a:t> </a:t>
            </a:r>
            <a:r>
              <a:rPr lang="en-GB" dirty="0" err="1">
                <a:latin typeface="+mj-lt"/>
                <a:ea typeface="Cambria" panose="02040503050406030204" pitchFamily="18" charset="0"/>
              </a:rPr>
              <a:t>İşletme</a:t>
            </a:r>
            <a:r>
              <a:rPr lang="en-GB" dirty="0">
                <a:latin typeface="+mj-lt"/>
                <a:ea typeface="Cambria" panose="02040503050406030204" pitchFamily="18" charset="0"/>
              </a:rPr>
              <a:t> </a:t>
            </a:r>
            <a:r>
              <a:rPr lang="en-GB" dirty="0" err="1">
                <a:latin typeface="+mj-lt"/>
                <a:ea typeface="Cambria" panose="02040503050406030204" pitchFamily="18" charset="0"/>
              </a:rPr>
              <a:t>Mühendisliği</a:t>
            </a:r>
            <a:r>
              <a:rPr lang="en-GB" dirty="0">
                <a:latin typeface="+mj-lt"/>
                <a:ea typeface="Cambria" panose="02040503050406030204" pitchFamily="18" charset="0"/>
              </a:rPr>
              <a:t> </a:t>
            </a:r>
            <a:r>
              <a:rPr lang="en-GB" dirty="0" err="1">
                <a:latin typeface="+mj-lt"/>
                <a:ea typeface="Cambria" panose="02040503050406030204" pitchFamily="18" charset="0"/>
              </a:rPr>
              <a:t>Bölümü</a:t>
            </a:r>
            <a:r>
              <a:rPr lang="en-GB" dirty="0">
                <a:latin typeface="+mj-lt"/>
                <a:ea typeface="Cambria" panose="02040503050406030204" pitchFamily="18" charset="0"/>
              </a:rPr>
              <a:t> </a:t>
            </a:r>
            <a:r>
              <a:rPr lang="en-GB" dirty="0" err="1">
                <a:latin typeface="+mj-lt"/>
                <a:ea typeface="Cambria" panose="02040503050406030204" pitchFamily="18" charset="0"/>
              </a:rPr>
              <a:t>ve</a:t>
            </a:r>
            <a:r>
              <a:rPr lang="en-GB" dirty="0">
                <a:latin typeface="+mj-lt"/>
                <a:ea typeface="Cambria" panose="02040503050406030204" pitchFamily="18" charset="0"/>
              </a:rPr>
              <a:t> </a:t>
            </a:r>
            <a:r>
              <a:rPr lang="en-GB" dirty="0" err="1">
                <a:latin typeface="+mj-lt"/>
                <a:ea typeface="Cambria" panose="02040503050406030204" pitchFamily="18" charset="0"/>
              </a:rPr>
              <a:t>Gemi</a:t>
            </a:r>
            <a:r>
              <a:rPr lang="en-GB" dirty="0">
                <a:latin typeface="+mj-lt"/>
                <a:ea typeface="Cambria" panose="02040503050406030204" pitchFamily="18" charset="0"/>
              </a:rPr>
              <a:t> </a:t>
            </a:r>
            <a:r>
              <a:rPr lang="en-GB" dirty="0" err="1">
                <a:latin typeface="+mj-lt"/>
                <a:ea typeface="Cambria" panose="02040503050406030204" pitchFamily="18" charset="0"/>
              </a:rPr>
              <a:t>Makineleri</a:t>
            </a:r>
            <a:r>
              <a:rPr lang="en-GB" dirty="0">
                <a:latin typeface="+mj-lt"/>
                <a:ea typeface="Cambria" panose="02040503050406030204" pitchFamily="18" charset="0"/>
              </a:rPr>
              <a:t> </a:t>
            </a:r>
            <a:r>
              <a:rPr lang="en-GB" dirty="0" err="1">
                <a:latin typeface="+mj-lt"/>
                <a:ea typeface="Cambria" panose="02040503050406030204" pitchFamily="18" charset="0"/>
              </a:rPr>
              <a:t>İşletme</a:t>
            </a:r>
            <a:r>
              <a:rPr lang="en-GB" dirty="0">
                <a:latin typeface="+mj-lt"/>
                <a:ea typeface="Cambria" panose="02040503050406030204" pitchFamily="18" charset="0"/>
              </a:rPr>
              <a:t> </a:t>
            </a:r>
            <a:r>
              <a:rPr lang="en-GB" dirty="0" err="1">
                <a:latin typeface="+mj-lt"/>
                <a:ea typeface="Cambria" panose="02040503050406030204" pitchFamily="18" charset="0"/>
              </a:rPr>
              <a:t>Mühendisliği</a:t>
            </a:r>
            <a:r>
              <a:rPr lang="en-GB" dirty="0">
                <a:latin typeface="+mj-lt"/>
                <a:ea typeface="Cambria" panose="02040503050406030204" pitchFamily="18" charset="0"/>
              </a:rPr>
              <a:t> </a:t>
            </a:r>
            <a:r>
              <a:rPr lang="en-GB" dirty="0" err="1">
                <a:latin typeface="+mj-lt"/>
                <a:ea typeface="Cambria" panose="02040503050406030204" pitchFamily="18" charset="0"/>
              </a:rPr>
              <a:t>Bölümü</a:t>
            </a:r>
            <a:r>
              <a:rPr lang="en-GB" dirty="0">
                <a:latin typeface="+mj-lt"/>
                <a:ea typeface="Cambria" panose="02040503050406030204" pitchFamily="18" charset="0"/>
              </a:rPr>
              <a:t> </a:t>
            </a:r>
            <a:r>
              <a:rPr lang="en-GB" dirty="0" err="1">
                <a:latin typeface="+mj-lt"/>
                <a:ea typeface="Cambria" panose="02040503050406030204" pitchFamily="18" charset="0"/>
              </a:rPr>
              <a:t>olmak</a:t>
            </a:r>
            <a:r>
              <a:rPr lang="en-GB" dirty="0">
                <a:latin typeface="+mj-lt"/>
                <a:ea typeface="Cambria" panose="02040503050406030204" pitchFamily="18" charset="0"/>
              </a:rPr>
              <a:t> </a:t>
            </a:r>
            <a:r>
              <a:rPr lang="en-GB" dirty="0" err="1">
                <a:latin typeface="+mj-lt"/>
                <a:ea typeface="Cambria" panose="02040503050406030204" pitchFamily="18" charset="0"/>
              </a:rPr>
              <a:t>üzere</a:t>
            </a:r>
            <a:r>
              <a:rPr lang="en-GB" dirty="0">
                <a:latin typeface="+mj-lt"/>
                <a:ea typeface="Cambria" panose="02040503050406030204" pitchFamily="18" charset="0"/>
              </a:rPr>
              <a:t> </a:t>
            </a:r>
            <a:r>
              <a:rPr lang="en-GB" dirty="0" err="1">
                <a:latin typeface="+mj-lt"/>
                <a:ea typeface="Cambria" panose="02040503050406030204" pitchFamily="18" charset="0"/>
              </a:rPr>
              <a:t>dört</a:t>
            </a:r>
            <a:r>
              <a:rPr lang="en-GB" dirty="0">
                <a:latin typeface="+mj-lt"/>
                <a:ea typeface="Cambria" panose="02040503050406030204" pitchFamily="18" charset="0"/>
              </a:rPr>
              <a:t> </a:t>
            </a:r>
            <a:r>
              <a:rPr lang="en-GB" dirty="0" err="1">
                <a:latin typeface="+mj-lt"/>
                <a:ea typeface="Cambria" panose="02040503050406030204" pitchFamily="18" charset="0"/>
              </a:rPr>
              <a:t>bölüm</a:t>
            </a:r>
            <a:r>
              <a:rPr lang="en-GB" dirty="0">
                <a:latin typeface="+mj-lt"/>
                <a:ea typeface="Cambria" panose="02040503050406030204" pitchFamily="18" charset="0"/>
              </a:rPr>
              <a:t> </a:t>
            </a:r>
            <a:r>
              <a:rPr lang="en-GB" dirty="0" err="1">
                <a:latin typeface="+mj-lt"/>
                <a:ea typeface="Cambria" panose="02040503050406030204" pitchFamily="18" charset="0"/>
              </a:rPr>
              <a:t>bulunmaktadır</a:t>
            </a:r>
            <a:r>
              <a:rPr lang="en-GB" dirty="0">
                <a:latin typeface="+mj-lt"/>
                <a:ea typeface="Cambria" panose="02040503050406030204" pitchFamily="18" charset="0"/>
              </a:rPr>
              <a:t>. </a:t>
            </a:r>
            <a:r>
              <a:rPr lang="en-GB" dirty="0" err="1">
                <a:latin typeface="+mj-lt"/>
                <a:ea typeface="Cambria" panose="02040503050406030204" pitchFamily="18" charset="0"/>
              </a:rPr>
              <a:t>Gemi</a:t>
            </a:r>
            <a:r>
              <a:rPr lang="en-GB" dirty="0">
                <a:latin typeface="+mj-lt"/>
                <a:ea typeface="Cambria" panose="02040503050406030204" pitchFamily="18" charset="0"/>
              </a:rPr>
              <a:t> </a:t>
            </a:r>
            <a:r>
              <a:rPr lang="en-GB" dirty="0" err="1">
                <a:latin typeface="+mj-lt"/>
                <a:ea typeface="Cambria" panose="02040503050406030204" pitchFamily="18" charset="0"/>
              </a:rPr>
              <a:t>İnşaatı</a:t>
            </a:r>
            <a:r>
              <a:rPr lang="en-GB" dirty="0">
                <a:latin typeface="+mj-lt"/>
                <a:ea typeface="Cambria" panose="02040503050406030204" pitchFamily="18" charset="0"/>
              </a:rPr>
              <a:t> </a:t>
            </a:r>
            <a:r>
              <a:rPr lang="en-GB" dirty="0" err="1">
                <a:latin typeface="+mj-lt"/>
                <a:ea typeface="Cambria" panose="02040503050406030204" pitchFamily="18" charset="0"/>
              </a:rPr>
              <a:t>ve</a:t>
            </a:r>
            <a:r>
              <a:rPr lang="en-GB" dirty="0">
                <a:latin typeface="+mj-lt"/>
                <a:ea typeface="Cambria" panose="02040503050406030204" pitchFamily="18" charset="0"/>
              </a:rPr>
              <a:t> </a:t>
            </a:r>
            <a:r>
              <a:rPr lang="en-GB" dirty="0" err="1">
                <a:latin typeface="+mj-lt"/>
                <a:ea typeface="Cambria" panose="02040503050406030204" pitchFamily="18" charset="0"/>
              </a:rPr>
              <a:t>Gemi</a:t>
            </a:r>
            <a:r>
              <a:rPr lang="en-GB" dirty="0">
                <a:latin typeface="+mj-lt"/>
                <a:ea typeface="Cambria" panose="02040503050406030204" pitchFamily="18" charset="0"/>
              </a:rPr>
              <a:t> </a:t>
            </a:r>
            <a:r>
              <a:rPr lang="en-GB" dirty="0" err="1">
                <a:latin typeface="+mj-lt"/>
                <a:ea typeface="Cambria" panose="02040503050406030204" pitchFamily="18" charset="0"/>
              </a:rPr>
              <a:t>Makineleri</a:t>
            </a:r>
            <a:r>
              <a:rPr lang="en-GB" dirty="0">
                <a:latin typeface="+mj-lt"/>
                <a:ea typeface="Cambria" panose="02040503050406030204" pitchFamily="18" charset="0"/>
              </a:rPr>
              <a:t> </a:t>
            </a:r>
            <a:r>
              <a:rPr lang="tr-TR" dirty="0">
                <a:latin typeface="+mj-lt"/>
                <a:ea typeface="Cambria" panose="02040503050406030204" pitchFamily="18" charset="0"/>
              </a:rPr>
              <a:t>Mühendisliği </a:t>
            </a:r>
            <a:r>
              <a:rPr lang="en-GB" dirty="0" err="1">
                <a:latin typeface="+mj-lt"/>
                <a:ea typeface="Cambria" panose="02040503050406030204" pitchFamily="18" charset="0"/>
              </a:rPr>
              <a:t>Bölümü</a:t>
            </a:r>
            <a:r>
              <a:rPr lang="en-GB" dirty="0">
                <a:latin typeface="+mj-lt"/>
                <a:ea typeface="Cambria" panose="02040503050406030204" pitchFamily="18" charset="0"/>
              </a:rPr>
              <a:t>, 201</a:t>
            </a:r>
            <a:r>
              <a:rPr lang="tr-TR" dirty="0">
                <a:latin typeface="+mj-lt"/>
                <a:ea typeface="Cambria" panose="02040503050406030204" pitchFamily="18" charset="0"/>
              </a:rPr>
              <a:t>9</a:t>
            </a:r>
            <a:r>
              <a:rPr lang="en-GB" dirty="0">
                <a:latin typeface="+mj-lt"/>
                <a:ea typeface="Cambria" panose="02040503050406030204" pitchFamily="18" charset="0"/>
              </a:rPr>
              <a:t>-20</a:t>
            </a:r>
            <a:r>
              <a:rPr lang="tr-TR" dirty="0">
                <a:latin typeface="+mj-lt"/>
                <a:ea typeface="Cambria" panose="02040503050406030204" pitchFamily="18" charset="0"/>
              </a:rPr>
              <a:t>20</a:t>
            </a:r>
            <a:r>
              <a:rPr lang="en-GB" dirty="0">
                <a:latin typeface="+mj-lt"/>
                <a:ea typeface="Cambria" panose="02040503050406030204" pitchFamily="18" charset="0"/>
              </a:rPr>
              <a:t> </a:t>
            </a:r>
            <a:r>
              <a:rPr lang="en-GB" dirty="0" err="1">
                <a:latin typeface="+mj-lt"/>
                <a:ea typeface="Cambria" panose="02040503050406030204" pitchFamily="18" charset="0"/>
              </a:rPr>
              <a:t>Eğitim-Öğretim</a:t>
            </a:r>
            <a:r>
              <a:rPr lang="en-GB" dirty="0">
                <a:latin typeface="+mj-lt"/>
                <a:ea typeface="Cambria" panose="02040503050406030204" pitchFamily="18" charset="0"/>
              </a:rPr>
              <a:t> </a:t>
            </a:r>
            <a:r>
              <a:rPr lang="tr-TR" dirty="0">
                <a:latin typeface="+mj-lt"/>
                <a:ea typeface="Cambria" panose="02040503050406030204" pitchFamily="18" charset="0"/>
              </a:rPr>
              <a:t>yılında</a:t>
            </a:r>
            <a:r>
              <a:rPr lang="en-GB" dirty="0">
                <a:latin typeface="+mj-lt"/>
                <a:ea typeface="Cambria" panose="02040503050406030204" pitchFamily="18" charset="0"/>
              </a:rPr>
              <a:t>, </a:t>
            </a:r>
            <a:r>
              <a:rPr lang="en-GB" dirty="0" err="1">
                <a:latin typeface="+mj-lt"/>
                <a:ea typeface="Cambria" panose="02040503050406030204" pitchFamily="18" charset="0"/>
              </a:rPr>
              <a:t>birinci</a:t>
            </a:r>
            <a:r>
              <a:rPr lang="en-GB" dirty="0">
                <a:latin typeface="+mj-lt"/>
                <a:ea typeface="Cambria" panose="02040503050406030204" pitchFamily="18" charset="0"/>
              </a:rPr>
              <a:t> </a:t>
            </a:r>
            <a:r>
              <a:rPr lang="en-GB" dirty="0" err="1">
                <a:latin typeface="+mj-lt"/>
                <a:ea typeface="Cambria" panose="02040503050406030204" pitchFamily="18" charset="0"/>
              </a:rPr>
              <a:t>öğretim</a:t>
            </a:r>
            <a:r>
              <a:rPr lang="en-GB" dirty="0">
                <a:latin typeface="+mj-lt"/>
                <a:ea typeface="Cambria" panose="02040503050406030204" pitchFamily="18" charset="0"/>
              </a:rPr>
              <a:t> </a:t>
            </a:r>
            <a:r>
              <a:rPr lang="en-GB" dirty="0" err="1">
                <a:latin typeface="+mj-lt"/>
                <a:ea typeface="Cambria" panose="02040503050406030204" pitchFamily="18" charset="0"/>
              </a:rPr>
              <a:t>programına</a:t>
            </a:r>
            <a:r>
              <a:rPr lang="en-GB" dirty="0">
                <a:latin typeface="+mj-lt"/>
                <a:ea typeface="Cambria" panose="02040503050406030204" pitchFamily="18" charset="0"/>
              </a:rPr>
              <a:t> ilk </a:t>
            </a:r>
            <a:r>
              <a:rPr lang="en-GB" dirty="0" err="1">
                <a:latin typeface="+mj-lt"/>
                <a:ea typeface="Cambria" panose="02040503050406030204" pitchFamily="18" charset="0"/>
              </a:rPr>
              <a:t>defa</a:t>
            </a:r>
            <a:r>
              <a:rPr lang="en-GB" dirty="0">
                <a:latin typeface="+mj-lt"/>
                <a:ea typeface="Cambria" panose="02040503050406030204" pitchFamily="18" charset="0"/>
              </a:rPr>
              <a:t> </a:t>
            </a:r>
            <a:r>
              <a:rPr lang="en-GB" dirty="0" err="1">
                <a:latin typeface="+mj-lt"/>
                <a:ea typeface="Cambria" panose="02040503050406030204" pitchFamily="18" charset="0"/>
              </a:rPr>
              <a:t>öğrenci</a:t>
            </a:r>
            <a:r>
              <a:rPr lang="en-GB" dirty="0">
                <a:latin typeface="+mj-lt"/>
                <a:ea typeface="Cambria" panose="02040503050406030204" pitchFamily="18" charset="0"/>
              </a:rPr>
              <a:t> al</a:t>
            </a:r>
            <a:r>
              <a:rPr lang="tr-TR" dirty="0" err="1">
                <a:latin typeface="+mj-lt"/>
                <a:ea typeface="Cambria" panose="02040503050406030204" pitchFamily="18" charset="0"/>
              </a:rPr>
              <a:t>mıştır</a:t>
            </a:r>
            <a:r>
              <a:rPr lang="tr-TR" dirty="0">
                <a:latin typeface="+mj-lt"/>
                <a:ea typeface="Cambria" panose="02040503050406030204" pitchFamily="18" charset="0"/>
              </a:rPr>
              <a:t>.</a:t>
            </a:r>
          </a:p>
        </p:txBody>
      </p:sp>
      <p:pic>
        <p:nvPicPr>
          <p:cNvPr id="4" name="Resim 3"/>
          <p:cNvPicPr>
            <a:picLocks noChangeAspect="1"/>
          </p:cNvPicPr>
          <p:nvPr/>
        </p:nvPicPr>
        <p:blipFill>
          <a:blip r:embed="rId3"/>
          <a:stretch>
            <a:fillRect/>
          </a:stretch>
        </p:blipFill>
        <p:spPr>
          <a:xfrm>
            <a:off x="5267005" y="1814286"/>
            <a:ext cx="4510079" cy="4010116"/>
          </a:xfrm>
          <a:prstGeom prst="rect">
            <a:avLst/>
          </a:prstGeom>
        </p:spPr>
      </p:pic>
    </p:spTree>
    <p:extLst>
      <p:ext uri="{BB962C8B-B14F-4D97-AF65-F5344CB8AC3E}">
        <p14:creationId xmlns:p14="http://schemas.microsoft.com/office/powerpoint/2010/main" val="3904793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Yerleşen Son Kişinin Başarı Sırası ve Puanı</a:t>
            </a:r>
            <a:endParaRPr lang="en-US" sz="2400" b="1" dirty="0">
              <a:solidFill>
                <a:srgbClr val="002060"/>
              </a:solidFill>
            </a:endParaRPr>
          </a:p>
        </p:txBody>
      </p:sp>
      <p:pic>
        <p:nvPicPr>
          <p:cNvPr id="6" name="Resim 5">
            <a:extLst>
              <a:ext uri="{FF2B5EF4-FFF2-40B4-BE49-F238E27FC236}">
                <a16:creationId xmlns:a16="http://schemas.microsoft.com/office/drawing/2014/main" id="{09034B99-F920-78CE-8589-D55E636C322D}"/>
              </a:ext>
            </a:extLst>
          </p:cNvPr>
          <p:cNvPicPr>
            <a:picLocks noChangeAspect="1"/>
          </p:cNvPicPr>
          <p:nvPr/>
        </p:nvPicPr>
        <p:blipFill>
          <a:blip r:embed="rId3"/>
          <a:srcRect l="7033" t="19020" r="6666" b="6267"/>
          <a:stretch/>
        </p:blipFill>
        <p:spPr>
          <a:xfrm>
            <a:off x="1647487" y="1824234"/>
            <a:ext cx="6583680" cy="4274814"/>
          </a:xfrm>
          <a:prstGeom prst="rect">
            <a:avLst/>
          </a:prstGeom>
        </p:spPr>
      </p:pic>
    </p:spTree>
    <p:extLst>
      <p:ext uri="{BB962C8B-B14F-4D97-AF65-F5344CB8AC3E}">
        <p14:creationId xmlns:p14="http://schemas.microsoft.com/office/powerpoint/2010/main" val="3425610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598878"/>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Yerleşen Son Kişinin OBP-2025</a:t>
            </a:r>
          </a:p>
        </p:txBody>
      </p:sp>
      <p:sp>
        <p:nvSpPr>
          <p:cNvPr id="10" name="Dikdörtgen 9">
            <a:extLst>
              <a:ext uri="{FF2B5EF4-FFF2-40B4-BE49-F238E27FC236}">
                <a16:creationId xmlns:a16="http://schemas.microsoft.com/office/drawing/2014/main" id="{94CA2033-5F5C-C904-14F0-05667F60CF5C}"/>
              </a:ext>
            </a:extLst>
          </p:cNvPr>
          <p:cNvSpPr/>
          <p:nvPr/>
        </p:nvSpPr>
        <p:spPr>
          <a:xfrm>
            <a:off x="1100618" y="3487479"/>
            <a:ext cx="7704764" cy="250173"/>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3" name="Resim 2">
            <a:extLst>
              <a:ext uri="{FF2B5EF4-FFF2-40B4-BE49-F238E27FC236}">
                <a16:creationId xmlns:a16="http://schemas.microsoft.com/office/drawing/2014/main" id="{92110EE3-E9A3-426D-A163-8A49842C3D5F}"/>
              </a:ext>
            </a:extLst>
          </p:cNvPr>
          <p:cNvPicPr>
            <a:picLocks noChangeAspect="1"/>
          </p:cNvPicPr>
          <p:nvPr/>
        </p:nvPicPr>
        <p:blipFill rotWithShape="1">
          <a:blip r:embed="rId3"/>
          <a:srcRect t="11722"/>
          <a:stretch/>
        </p:blipFill>
        <p:spPr>
          <a:xfrm>
            <a:off x="-13673" y="1474372"/>
            <a:ext cx="9782340" cy="4784750"/>
          </a:xfrm>
          <a:prstGeom prst="rect">
            <a:avLst/>
          </a:prstGeom>
        </p:spPr>
      </p:pic>
    </p:spTree>
    <p:extLst>
      <p:ext uri="{BB962C8B-B14F-4D97-AF65-F5344CB8AC3E}">
        <p14:creationId xmlns:p14="http://schemas.microsoft.com/office/powerpoint/2010/main" val="134360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UM POWERPOINT-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3491757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5"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MİSYON</a:t>
            </a:r>
            <a:endParaRPr lang="en-US" sz="2400" b="1" dirty="0">
              <a:solidFill>
                <a:srgbClr val="002060"/>
              </a:solidFill>
            </a:endParaRPr>
          </a:p>
        </p:txBody>
      </p:sp>
      <p:sp>
        <p:nvSpPr>
          <p:cNvPr id="9" name="Metin kutusu 8"/>
          <p:cNvSpPr txBox="1"/>
          <p:nvPr/>
        </p:nvSpPr>
        <p:spPr>
          <a:xfrm>
            <a:off x="226268" y="2101802"/>
            <a:ext cx="4713059" cy="3477875"/>
          </a:xfrm>
          <a:prstGeom prst="rect">
            <a:avLst/>
          </a:prstGeom>
          <a:noFill/>
        </p:spPr>
        <p:txBody>
          <a:bodyPr wrap="square" rtlCol="0">
            <a:spAutoFit/>
          </a:bodyPr>
          <a:lstStyle/>
          <a:p>
            <a:r>
              <a:rPr lang="tr-TR" sz="2000" dirty="0">
                <a:latin typeface="+mj-lt"/>
                <a:ea typeface="Cambria" panose="02040503050406030204" pitchFamily="18" charset="0"/>
              </a:rPr>
              <a:t>Gemi İnşaatı ve Gemi Makineleri Mühendisliği Bölümü, evrensel değerlerle donanmış, teorik ve pratik mesleki bilgiye ulaşabilen, teknolojiyi kullanan ve geliştiren, yenilikçi, özgüvenli, takım ruhuna ve bilimsel düşünceye sahip, sürdürülebilirlik kavramını özümsemiş mühendisler yetiştirmek ve bilime katkı sağlayacak araştırmalar yaparak topluma öncülük etmeyi misyon olarak benimsemektedir.   </a:t>
            </a:r>
          </a:p>
        </p:txBody>
      </p:sp>
      <p:pic>
        <p:nvPicPr>
          <p:cNvPr id="2" name="Resim 1"/>
          <p:cNvPicPr>
            <a:picLocks noChangeAspect="1"/>
          </p:cNvPicPr>
          <p:nvPr/>
        </p:nvPicPr>
        <p:blipFill>
          <a:blip r:embed="rId3"/>
          <a:stretch>
            <a:fillRect/>
          </a:stretch>
        </p:blipFill>
        <p:spPr>
          <a:xfrm>
            <a:off x="5022802" y="1648980"/>
            <a:ext cx="4743237" cy="4383520"/>
          </a:xfrm>
          <a:prstGeom prst="rect">
            <a:avLst/>
          </a:prstGeom>
        </p:spPr>
      </p:pic>
    </p:spTree>
    <p:extLst>
      <p:ext uri="{BB962C8B-B14F-4D97-AF65-F5344CB8AC3E}">
        <p14:creationId xmlns:p14="http://schemas.microsoft.com/office/powerpoint/2010/main" val="94614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8"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VİZYON</a:t>
            </a:r>
            <a:endParaRPr lang="en-US" sz="2400" b="1" dirty="0">
              <a:solidFill>
                <a:srgbClr val="002060"/>
              </a:solidFill>
            </a:endParaRPr>
          </a:p>
        </p:txBody>
      </p:sp>
      <p:sp>
        <p:nvSpPr>
          <p:cNvPr id="10" name="Metin kutusu 9"/>
          <p:cNvSpPr txBox="1"/>
          <p:nvPr/>
        </p:nvSpPr>
        <p:spPr>
          <a:xfrm>
            <a:off x="116370" y="1738126"/>
            <a:ext cx="4222887" cy="3416320"/>
          </a:xfrm>
          <a:prstGeom prst="rect">
            <a:avLst/>
          </a:prstGeom>
          <a:noFill/>
        </p:spPr>
        <p:txBody>
          <a:bodyPr wrap="square" rtlCol="0">
            <a:spAutoFit/>
          </a:bodyPr>
          <a:lstStyle/>
          <a:p>
            <a:r>
              <a:rPr lang="tr-TR" sz="2400" dirty="0">
                <a:latin typeface="+mj-lt"/>
                <a:ea typeface="Cambria" panose="02040503050406030204" pitchFamily="18" charset="0"/>
              </a:rPr>
              <a:t>Gemi İnşaatı ve Gemi Makineleri Mühendisliği Bölümü’nün vizyonu eğitim, araştırma ve toplumsal gelişim alanlarında nitelikli katkı sağlayarak, ulusal ve uluslararası düzeyde öncü bölümler arasında yer almak ve seçkin mühendisler yetiştirmektir.</a:t>
            </a:r>
          </a:p>
        </p:txBody>
      </p:sp>
      <p:pic>
        <p:nvPicPr>
          <p:cNvPr id="2" name="Resim 1"/>
          <p:cNvPicPr>
            <a:picLocks noChangeAspect="1"/>
          </p:cNvPicPr>
          <p:nvPr/>
        </p:nvPicPr>
        <p:blipFill>
          <a:blip r:embed="rId3"/>
          <a:stretch>
            <a:fillRect/>
          </a:stretch>
        </p:blipFill>
        <p:spPr>
          <a:xfrm>
            <a:off x="4469300" y="1812730"/>
            <a:ext cx="5363757" cy="3636445"/>
          </a:xfrm>
          <a:prstGeom prst="rect">
            <a:avLst/>
          </a:prstGeom>
        </p:spPr>
      </p:pic>
    </p:spTree>
    <p:extLst>
      <p:ext uri="{BB962C8B-B14F-4D97-AF65-F5344CB8AC3E}">
        <p14:creationId xmlns:p14="http://schemas.microsoft.com/office/powerpoint/2010/main" val="3028940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6"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DEĞERLER</a:t>
            </a:r>
            <a:endParaRPr lang="en-US" sz="2400" b="1" dirty="0">
              <a:solidFill>
                <a:srgbClr val="002060"/>
              </a:solidFill>
            </a:endParaRPr>
          </a:p>
        </p:txBody>
      </p:sp>
      <p:graphicFrame>
        <p:nvGraphicFramePr>
          <p:cNvPr id="7" name="Diyagram 6"/>
          <p:cNvGraphicFramePr/>
          <p:nvPr>
            <p:extLst>
              <p:ext uri="{D42A27DB-BD31-4B8C-83A1-F6EECF244321}">
                <p14:modId xmlns:p14="http://schemas.microsoft.com/office/powerpoint/2010/main" val="1360422705"/>
              </p:ext>
            </p:extLst>
          </p:nvPr>
        </p:nvGraphicFramePr>
        <p:xfrm>
          <a:off x="1657911" y="1304392"/>
          <a:ext cx="8048064" cy="4765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6955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6"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PROGRAMIN AMACI</a:t>
            </a:r>
            <a:endParaRPr lang="en-US" sz="2400" b="1" dirty="0">
              <a:solidFill>
                <a:srgbClr val="002060"/>
              </a:solidFill>
            </a:endParaRPr>
          </a:p>
        </p:txBody>
      </p:sp>
      <p:sp>
        <p:nvSpPr>
          <p:cNvPr id="7" name="Metin kutusu 6"/>
          <p:cNvSpPr txBox="1"/>
          <p:nvPr/>
        </p:nvSpPr>
        <p:spPr>
          <a:xfrm>
            <a:off x="496237" y="2175639"/>
            <a:ext cx="5231464" cy="2677656"/>
          </a:xfrm>
          <a:prstGeom prst="rect">
            <a:avLst/>
          </a:prstGeom>
          <a:noFill/>
        </p:spPr>
        <p:txBody>
          <a:bodyPr wrap="square" rtlCol="0">
            <a:spAutoFit/>
          </a:bodyPr>
          <a:lstStyle/>
          <a:p>
            <a:r>
              <a:rPr lang="tr-TR" sz="2400" dirty="0">
                <a:latin typeface="+mj-lt"/>
                <a:ea typeface="Cambria" panose="02040503050406030204" pitchFamily="18" charset="0"/>
              </a:rPr>
              <a:t>Gemi İnşaatı ve Gemi Makineleri Mühendisliği, lisans eğitimini uluslararası çağdaş mühendislik becerileri ile harmanlamak amacındadır. Program boyunca öğrencilere eleştirel düşünme, iletişim ve analitik beceriler kazandırılması hedeflenmektedir.</a:t>
            </a:r>
          </a:p>
        </p:txBody>
      </p:sp>
      <p:pic>
        <p:nvPicPr>
          <p:cNvPr id="1026"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7701" y="1409700"/>
            <a:ext cx="3194778" cy="487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34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UNUM POWERPOINT-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 y="639"/>
            <a:ext cx="9906000" cy="6858000"/>
          </a:xfrm>
          <a:prstGeom prst="rect">
            <a:avLst/>
          </a:prstGeom>
        </p:spPr>
      </p:pic>
      <p:sp>
        <p:nvSpPr>
          <p:cNvPr id="6" name="Subtitle 2"/>
          <p:cNvSpPr txBox="1">
            <a:spLocks/>
          </p:cNvSpPr>
          <p:nvPr/>
        </p:nvSpPr>
        <p:spPr>
          <a:xfrm>
            <a:off x="1799905" y="641082"/>
            <a:ext cx="6934200" cy="663310"/>
          </a:xfrm>
          <a:prstGeom prst="rect">
            <a:avLst/>
          </a:prstGeom>
        </p:spPr>
        <p:txBody>
          <a:bodyPr vert="horz" lIns="107287" tIns="53643" rIns="107287" bIns="53643" rtlCol="0">
            <a:normAutofit/>
          </a:bodyPr>
          <a:lstStyle>
            <a:lvl1pPr marL="402325" indent="-402325" algn="l" defTabSz="536433" rtl="0" eaLnBrk="1" latinLnBrk="0" hangingPunct="1">
              <a:spcBef>
                <a:spcPct val="20000"/>
              </a:spcBef>
              <a:buFont typeface="Arial"/>
              <a:buChar char="•"/>
              <a:defRPr sz="3800" kern="1200">
                <a:solidFill>
                  <a:schemeClr val="tx1"/>
                </a:solidFill>
                <a:latin typeface="+mn-lt"/>
                <a:ea typeface="+mn-ea"/>
                <a:cs typeface="+mn-cs"/>
              </a:defRPr>
            </a:lvl1pPr>
            <a:lvl2pPr marL="871703" indent="-335270" algn="l" defTabSz="536433" rtl="0" eaLnBrk="1" latinLnBrk="0" hangingPunct="1">
              <a:spcBef>
                <a:spcPct val="20000"/>
              </a:spcBef>
              <a:buFont typeface="Arial"/>
              <a:buChar char="–"/>
              <a:defRPr sz="3300" kern="1200">
                <a:solidFill>
                  <a:schemeClr val="tx1"/>
                </a:solidFill>
                <a:latin typeface="+mn-lt"/>
                <a:ea typeface="+mn-ea"/>
                <a:cs typeface="+mn-cs"/>
              </a:defRPr>
            </a:lvl2pPr>
            <a:lvl3pPr marL="1341082" indent="-268216" algn="l" defTabSz="536433" rtl="0" eaLnBrk="1" latinLnBrk="0" hangingPunct="1">
              <a:spcBef>
                <a:spcPct val="20000"/>
              </a:spcBef>
              <a:buFont typeface="Arial"/>
              <a:buChar char="•"/>
              <a:defRPr sz="2800" kern="1200">
                <a:solidFill>
                  <a:schemeClr val="tx1"/>
                </a:solidFill>
                <a:latin typeface="+mn-lt"/>
                <a:ea typeface="+mn-ea"/>
                <a:cs typeface="+mn-cs"/>
              </a:defRPr>
            </a:lvl3pPr>
            <a:lvl4pPr marL="1877515" indent="-268216" algn="l" defTabSz="536433" rtl="0" eaLnBrk="1" latinLnBrk="0" hangingPunct="1">
              <a:spcBef>
                <a:spcPct val="20000"/>
              </a:spcBef>
              <a:buFont typeface="Arial"/>
              <a:buChar char="–"/>
              <a:defRPr sz="2300" kern="1200">
                <a:solidFill>
                  <a:schemeClr val="tx1"/>
                </a:solidFill>
                <a:latin typeface="+mn-lt"/>
                <a:ea typeface="+mn-ea"/>
                <a:cs typeface="+mn-cs"/>
              </a:defRPr>
            </a:lvl4pPr>
            <a:lvl5pPr marL="2413947" indent="-268216" algn="l" defTabSz="536433" rtl="0" eaLnBrk="1" latinLnBrk="0" hangingPunct="1">
              <a:spcBef>
                <a:spcPct val="20000"/>
              </a:spcBef>
              <a:buFont typeface="Arial"/>
              <a:buChar char="»"/>
              <a:defRPr sz="2300" kern="1200">
                <a:solidFill>
                  <a:schemeClr val="tx1"/>
                </a:solidFill>
                <a:latin typeface="+mn-lt"/>
                <a:ea typeface="+mn-ea"/>
                <a:cs typeface="+mn-cs"/>
              </a:defRPr>
            </a:lvl5pPr>
            <a:lvl6pPr marL="2950380" indent="-268216" algn="l" defTabSz="536433" rtl="0" eaLnBrk="1" latinLnBrk="0" hangingPunct="1">
              <a:spcBef>
                <a:spcPct val="20000"/>
              </a:spcBef>
              <a:buFont typeface="Arial"/>
              <a:buChar char="•"/>
              <a:defRPr sz="2300" kern="1200">
                <a:solidFill>
                  <a:schemeClr val="tx1"/>
                </a:solidFill>
                <a:latin typeface="+mn-lt"/>
                <a:ea typeface="+mn-ea"/>
                <a:cs typeface="+mn-cs"/>
              </a:defRPr>
            </a:lvl6pPr>
            <a:lvl7pPr marL="3486813" indent="-268216" algn="l" defTabSz="536433" rtl="0" eaLnBrk="1" latinLnBrk="0" hangingPunct="1">
              <a:spcBef>
                <a:spcPct val="20000"/>
              </a:spcBef>
              <a:buFont typeface="Arial"/>
              <a:buChar char="•"/>
              <a:defRPr sz="2300" kern="1200">
                <a:solidFill>
                  <a:schemeClr val="tx1"/>
                </a:solidFill>
                <a:latin typeface="+mn-lt"/>
                <a:ea typeface="+mn-ea"/>
                <a:cs typeface="+mn-cs"/>
              </a:defRPr>
            </a:lvl7pPr>
            <a:lvl8pPr marL="4023246" indent="-268216" algn="l" defTabSz="536433" rtl="0" eaLnBrk="1" latinLnBrk="0" hangingPunct="1">
              <a:spcBef>
                <a:spcPct val="20000"/>
              </a:spcBef>
              <a:buFont typeface="Arial"/>
              <a:buChar char="•"/>
              <a:defRPr sz="2300" kern="1200">
                <a:solidFill>
                  <a:schemeClr val="tx1"/>
                </a:solidFill>
                <a:latin typeface="+mn-lt"/>
                <a:ea typeface="+mn-ea"/>
                <a:cs typeface="+mn-cs"/>
              </a:defRPr>
            </a:lvl8pPr>
            <a:lvl9pPr marL="4559678" indent="-268216" algn="l" defTabSz="536433"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r>
              <a:rPr lang="tr-TR" sz="2400" b="1" dirty="0">
                <a:solidFill>
                  <a:srgbClr val="002060"/>
                </a:solidFill>
              </a:rPr>
              <a:t>MEZUNLARA KAZANDIRILMAK İSTENEN DONANIM</a:t>
            </a:r>
            <a:endParaRPr lang="en-US" sz="2400" b="1" dirty="0">
              <a:solidFill>
                <a:srgbClr val="002060"/>
              </a:solidFill>
            </a:endParaRPr>
          </a:p>
        </p:txBody>
      </p:sp>
      <p:graphicFrame>
        <p:nvGraphicFramePr>
          <p:cNvPr id="7" name="Diyagram 6"/>
          <p:cNvGraphicFramePr/>
          <p:nvPr>
            <p:extLst>
              <p:ext uri="{D42A27DB-BD31-4B8C-83A1-F6EECF244321}">
                <p14:modId xmlns:p14="http://schemas.microsoft.com/office/powerpoint/2010/main" val="2724380562"/>
              </p:ext>
            </p:extLst>
          </p:nvPr>
        </p:nvGraphicFramePr>
        <p:xfrm>
          <a:off x="1289050" y="1439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1186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2093</TotalTime>
  <Words>1506</Words>
  <Application>Microsoft Office PowerPoint</Application>
  <PresentationFormat>A4 Kağıt (210x297 mm)</PresentationFormat>
  <Paragraphs>192</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Arial</vt:lpstr>
      <vt:lpstr>Calibri</vt:lpstr>
      <vt:lpstr>Cambria</vt:lpstr>
      <vt:lpstr>Constantia</vt:lpstr>
      <vt:lpstr>Office Theme</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Fsm</dc:creator>
  <cp:lastModifiedBy>Maide Çakır</cp:lastModifiedBy>
  <cp:revision>213</cp:revision>
  <dcterms:created xsi:type="dcterms:W3CDTF">2015-11-02T08:07:09Z</dcterms:created>
  <dcterms:modified xsi:type="dcterms:W3CDTF">2026-08-04T09:52:39Z</dcterms:modified>
</cp:coreProperties>
</file>